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notesMasterIdLst>
    <p:notesMasterId r:id="rId40"/>
  </p:notesMasterIdLst>
  <p:sldIdLst>
    <p:sldId id="256" r:id="rId2"/>
    <p:sldId id="257" r:id="rId3"/>
    <p:sldId id="258" r:id="rId4"/>
    <p:sldId id="259" r:id="rId5"/>
    <p:sldId id="263" r:id="rId6"/>
    <p:sldId id="260" r:id="rId7"/>
    <p:sldId id="261" r:id="rId8"/>
    <p:sldId id="262" r:id="rId9"/>
    <p:sldId id="264" r:id="rId10"/>
    <p:sldId id="295" r:id="rId11"/>
    <p:sldId id="296" r:id="rId12"/>
    <p:sldId id="297" r:id="rId13"/>
    <p:sldId id="298" r:id="rId14"/>
    <p:sldId id="265" r:id="rId15"/>
    <p:sldId id="267" r:id="rId16"/>
    <p:sldId id="301" r:id="rId17"/>
    <p:sldId id="300" r:id="rId18"/>
    <p:sldId id="268" r:id="rId19"/>
    <p:sldId id="269" r:id="rId20"/>
    <p:sldId id="270" r:id="rId21"/>
    <p:sldId id="271" r:id="rId22"/>
    <p:sldId id="292" r:id="rId23"/>
    <p:sldId id="273" r:id="rId24"/>
    <p:sldId id="274" r:id="rId25"/>
    <p:sldId id="284" r:id="rId26"/>
    <p:sldId id="285" r:id="rId27"/>
    <p:sldId id="286" r:id="rId28"/>
    <p:sldId id="275" r:id="rId29"/>
    <p:sldId id="276" r:id="rId30"/>
    <p:sldId id="277" r:id="rId31"/>
    <p:sldId id="287" r:id="rId32"/>
    <p:sldId id="293" r:id="rId33"/>
    <p:sldId id="278" r:id="rId34"/>
    <p:sldId id="294" r:id="rId35"/>
    <p:sldId id="288" r:id="rId36"/>
    <p:sldId id="289" r:id="rId37"/>
    <p:sldId id="291" r:id="rId38"/>
    <p:sldId id="290" r:id="rId39"/>
  </p:sldIdLst>
  <p:sldSz cx="12192000" cy="6858000"/>
  <p:notesSz cx="6858000" cy="9144000"/>
  <p:defaultTextStyle>
    <a:defPPr>
      <a:defRPr lang="en-US"/>
    </a:defPPr>
    <a:lvl1pPr algn="l" rtl="0" eaLnBrk="0" fontAlgn="base" hangingPunct="0">
      <a:spcBef>
        <a:spcPct val="0"/>
      </a:spcBef>
      <a:spcAft>
        <a:spcPct val="0"/>
      </a:spcAft>
      <a:defRPr sz="32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32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32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32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15" autoAdjust="0"/>
    <p:restoredTop sz="80336" autoAdjust="0"/>
  </p:normalViewPr>
  <p:slideViewPr>
    <p:cSldViewPr>
      <p:cViewPr varScale="1">
        <p:scale>
          <a:sx n="91" d="100"/>
          <a:sy n="91" d="100"/>
        </p:scale>
        <p:origin x="1626" y="26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US"/>
          </a:p>
        </p:txBody>
      </p:sp>
      <p:sp>
        <p:nvSpPr>
          <p:cNvPr id="614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819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4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US"/>
          </a:p>
        </p:txBody>
      </p:sp>
      <p:sp>
        <p:nvSpPr>
          <p:cNvPr id="614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3559A316-2388-4183-85A8-68459C4EE8F4}" type="slidenum">
              <a:rPr lang="en-US" altLang="en-US"/>
              <a:pPr>
                <a:defRPr/>
              </a:pPr>
              <a:t>‹#›</a:t>
            </a:fld>
            <a:endParaRPr lang="en-US" altLang="en-US"/>
          </a:p>
        </p:txBody>
      </p:sp>
    </p:spTree>
    <p:extLst>
      <p:ext uri="{BB962C8B-B14F-4D97-AF65-F5344CB8AC3E}">
        <p14:creationId xmlns:p14="http://schemas.microsoft.com/office/powerpoint/2010/main" val="13954227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7C92D455-1C24-4113-9A52-0559DC865940}" type="slidenum">
              <a:rPr lang="en-US" altLang="en-US" sz="1200"/>
              <a:pPr algn="r"/>
              <a:t>1</a:t>
            </a:fld>
            <a:endParaRPr lang="en-US" altLang="en-US" sz="1200"/>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02352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4B6E77E0-7528-4D2C-98DC-DC683055DC4B}" type="slidenum">
              <a:rPr lang="en-US" altLang="en-US" sz="1200"/>
              <a:pPr algn="r"/>
              <a:t>14</a:t>
            </a:fld>
            <a:endParaRPr lang="en-US" altLang="en-US" sz="120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22563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3EC28EDE-B14D-4B0A-8C7E-D232722B97C6}" type="slidenum">
              <a:rPr lang="en-US" altLang="en-US" sz="1200"/>
              <a:pPr algn="r"/>
              <a:t>15</a:t>
            </a:fld>
            <a:endParaRPr lang="en-US" altLang="en-US" sz="120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463054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1B8AB001-F407-40F3-8DD5-52CB70B367DB}" type="slidenum">
              <a:rPr lang="en-US" altLang="en-US" sz="1200"/>
              <a:pPr algn="r"/>
              <a:t>18</a:t>
            </a:fld>
            <a:endParaRPr lang="en-US" altLang="en-US" sz="120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55627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BB726DE2-B0A6-4B9A-A17D-E71FC9249C63}" type="slidenum">
              <a:rPr lang="en-US" altLang="en-US" sz="1200"/>
              <a:pPr algn="r"/>
              <a:t>19</a:t>
            </a:fld>
            <a:endParaRPr lang="en-US" altLang="en-US" sz="120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11901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72A9F373-1D1B-4EED-8027-C2B3490E46D7}" type="slidenum">
              <a:rPr lang="en-US" altLang="en-US" sz="1200"/>
              <a:pPr algn="r"/>
              <a:t>20</a:t>
            </a:fld>
            <a:endParaRPr lang="en-US" altLang="en-US" sz="120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10558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D7EF9630-F08E-4331-8BF5-CB73E5F9E4CD}" type="slidenum">
              <a:rPr lang="en-US" altLang="en-US" sz="1200"/>
              <a:pPr algn="r"/>
              <a:t>21</a:t>
            </a:fld>
            <a:endParaRPr lang="en-US" altLang="en-US"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47182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CFCD1710-CAA8-44B9-B477-5F0EAC486310}" type="slidenum">
              <a:rPr lang="en-US" altLang="en-US" sz="1200"/>
              <a:pPr algn="r"/>
              <a:t>23</a:t>
            </a:fld>
            <a:endParaRPr lang="en-US" altLang="en-US" sz="12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504735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C454648D-E7BB-4EB3-8BCE-C2ACEB5DCC79}" type="slidenum">
              <a:rPr lang="en-US" altLang="en-US" sz="1200"/>
              <a:pPr algn="r"/>
              <a:t>24</a:t>
            </a:fld>
            <a:endParaRPr lang="en-US" altLang="en-US" sz="120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213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A68D8B5D-9E6C-484F-ACB9-BCA73B2123F2}" type="slidenum">
              <a:rPr lang="en-GB" altLang="en-US" sz="1200"/>
              <a:pPr algn="r"/>
              <a:t>25</a:t>
            </a:fld>
            <a:endParaRPr lang="en-GB" altLang="en-US" sz="12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a:latin typeface="Arial" panose="020B0604020202020204" pitchFamily="34" charset="0"/>
              </a:rPr>
              <a:t>V</a:t>
            </a:r>
            <a:r>
              <a:rPr lang="en-GB" altLang="en-US" baseline="-25000">
                <a:latin typeface="Arial" panose="020B0604020202020204" pitchFamily="34" charset="0"/>
              </a:rPr>
              <a:t>T</a:t>
            </a:r>
            <a:r>
              <a:rPr lang="en-GB" altLang="en-US">
                <a:latin typeface="Arial" panose="020B0604020202020204" pitchFamily="34" charset="0"/>
              </a:rPr>
              <a:t> = V</a:t>
            </a:r>
            <a:r>
              <a:rPr lang="en-GB" altLang="en-US" baseline="-25000">
                <a:latin typeface="Arial" panose="020B0604020202020204" pitchFamily="34" charset="0"/>
              </a:rPr>
              <a:t>1</a:t>
            </a:r>
            <a:r>
              <a:rPr lang="en-GB" altLang="en-US">
                <a:latin typeface="Arial" panose="020B0604020202020204" pitchFamily="34" charset="0"/>
              </a:rPr>
              <a:t> + V</a:t>
            </a:r>
            <a:r>
              <a:rPr lang="en-GB" altLang="en-US" baseline="-25000">
                <a:latin typeface="Arial" panose="020B0604020202020204" pitchFamily="34" charset="0"/>
              </a:rPr>
              <a:t>2</a:t>
            </a:r>
          </a:p>
          <a:p>
            <a:pPr eaLnBrk="1" hangingPunct="1"/>
            <a:r>
              <a:rPr lang="en-GB" altLang="en-US">
                <a:latin typeface="Arial" panose="020B0604020202020204" pitchFamily="34" charset="0"/>
              </a:rPr>
              <a:t>Mention the Ether</a:t>
            </a:r>
          </a:p>
        </p:txBody>
      </p:sp>
    </p:spTree>
    <p:extLst>
      <p:ext uri="{BB962C8B-B14F-4D97-AF65-F5344CB8AC3E}">
        <p14:creationId xmlns:p14="http://schemas.microsoft.com/office/powerpoint/2010/main" val="1148413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B2247DA1-EC33-454D-B63C-CB119ABAEA31}" type="slidenum">
              <a:rPr lang="en-GB" altLang="en-US" sz="1200"/>
              <a:pPr algn="r"/>
              <a:t>26</a:t>
            </a:fld>
            <a:endParaRPr lang="en-GB" altLang="en-US" sz="120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a:latin typeface="Arial" panose="020B0604020202020204" pitchFamily="34" charset="0"/>
              </a:rPr>
              <a:t>Moving with respect to the Ether</a:t>
            </a:r>
          </a:p>
        </p:txBody>
      </p:sp>
    </p:spTree>
    <p:extLst>
      <p:ext uri="{BB962C8B-B14F-4D97-AF65-F5344CB8AC3E}">
        <p14:creationId xmlns:p14="http://schemas.microsoft.com/office/powerpoint/2010/main" val="3268277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FA2958D6-ABD0-4B45-AEF8-8D4AAFAFF37A}" type="slidenum">
              <a:rPr lang="en-US" altLang="en-US" sz="1200"/>
              <a:pPr algn="r"/>
              <a:t>2</a:t>
            </a:fld>
            <a:endParaRPr lang="en-US" alt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861535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84D8C5BC-16F9-42AC-9BE4-0A79F9659B44}" type="slidenum">
              <a:rPr lang="en-GB" altLang="en-US" sz="1200"/>
              <a:pPr algn="r"/>
              <a:t>27</a:t>
            </a:fld>
            <a:endParaRPr lang="en-GB" altLang="en-US" sz="12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a:latin typeface="Arial" panose="020B0604020202020204" pitchFamily="34" charset="0"/>
              </a:rPr>
              <a:t>Mention the Michelson Morley experiment</a:t>
            </a:r>
          </a:p>
          <a:p>
            <a:pPr eaLnBrk="1" hangingPunct="1"/>
            <a:r>
              <a:rPr lang="en-GB" altLang="en-US">
                <a:latin typeface="Arial" panose="020B0604020202020204" pitchFamily="34" charset="0"/>
              </a:rPr>
              <a:t>Albert Michelson &amp; Edward Morley</a:t>
            </a:r>
          </a:p>
          <a:p>
            <a:pPr eaLnBrk="1" hangingPunct="1"/>
            <a:r>
              <a:rPr lang="en-GB" altLang="en-US">
                <a:latin typeface="Arial" panose="020B0604020202020204" pitchFamily="34" charset="0"/>
              </a:rPr>
              <a:t>Lead Einstein to propose his Theory of Special Relativity</a:t>
            </a:r>
          </a:p>
        </p:txBody>
      </p:sp>
    </p:spTree>
    <p:extLst>
      <p:ext uri="{BB962C8B-B14F-4D97-AF65-F5344CB8AC3E}">
        <p14:creationId xmlns:p14="http://schemas.microsoft.com/office/powerpoint/2010/main" val="3938198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C3F6C0B5-C79D-49D4-B2CE-F192F30E9AAF}" type="slidenum">
              <a:rPr lang="en-US" altLang="en-US" sz="1200"/>
              <a:pPr algn="r"/>
              <a:t>28</a:t>
            </a:fld>
            <a:endParaRPr lang="en-US" altLang="en-US" sz="12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03760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26DC1D16-25CF-4A72-AE61-00ABA2EA1F91}" type="slidenum">
              <a:rPr lang="en-US" altLang="en-US" sz="1200"/>
              <a:pPr algn="r"/>
              <a:t>29</a:t>
            </a:fld>
            <a:endParaRPr lang="en-US" altLang="en-US" sz="120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36254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3DB11E9C-631F-4F93-A76A-F9A4B0F91635}" type="slidenum">
              <a:rPr lang="en-US" altLang="en-US" sz="1200"/>
              <a:pPr algn="r"/>
              <a:t>30</a:t>
            </a:fld>
            <a:endParaRPr lang="en-US" altLang="en-US" sz="12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791136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C73B6E4F-9863-463F-9D85-C8152A49BE66}" type="slidenum">
              <a:rPr lang="en-GB" altLang="en-US" sz="1200"/>
              <a:pPr algn="r"/>
              <a:t>31</a:t>
            </a:fld>
            <a:endParaRPr lang="en-GB"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a:latin typeface="Arial" panose="020B0604020202020204" pitchFamily="34" charset="0"/>
              </a:rPr>
              <a:t>Consider a clock that uses a light pulse to tick . . . </a:t>
            </a:r>
          </a:p>
        </p:txBody>
      </p:sp>
    </p:spTree>
    <p:extLst>
      <p:ext uri="{BB962C8B-B14F-4D97-AF65-F5344CB8AC3E}">
        <p14:creationId xmlns:p14="http://schemas.microsoft.com/office/powerpoint/2010/main" val="657407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346AF1FC-8CE6-44F7-AC91-34A877874662}" type="slidenum">
              <a:rPr lang="en-US" altLang="en-US" sz="1200"/>
              <a:pPr algn="r"/>
              <a:t>33</a:t>
            </a:fld>
            <a:endParaRPr lang="en-US" altLang="en-US" sz="120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93250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DEF9EC14-522E-4984-81C3-5ED7ABE62B5E}" type="slidenum">
              <a:rPr lang="en-US" altLang="en-US" sz="1200"/>
              <a:pPr algn="r"/>
              <a:t>3</a:t>
            </a:fld>
            <a:endParaRPr lang="en-US" altLang="en-US" sz="1200"/>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48893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598F6A0D-091E-4801-A0F6-7D540018F250}" type="slidenum">
              <a:rPr lang="en-US" altLang="en-US" sz="1200"/>
              <a:pPr algn="r"/>
              <a:t>4</a:t>
            </a:fld>
            <a:endParaRPr lang="en-US" altLang="en-US" sz="120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3817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83C6FFE9-58CF-4387-B327-9A27EBB1CB85}" type="slidenum">
              <a:rPr lang="en-US" altLang="en-US" sz="1200"/>
              <a:pPr algn="r"/>
              <a:t>5</a:t>
            </a:fld>
            <a:endParaRPr lang="en-US" alt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99488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7E6DFE24-E0F3-4712-BBEE-E0D4D8F9B769}" type="slidenum">
              <a:rPr lang="en-US" altLang="en-US" sz="1200"/>
              <a:pPr algn="r"/>
              <a:t>6</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36788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FC0D6A85-F898-4F96-A81C-2BE82EDA7213}" type="slidenum">
              <a:rPr lang="en-US" altLang="en-US" sz="1200"/>
              <a:pPr algn="r"/>
              <a:t>7</a:t>
            </a:fld>
            <a:endParaRPr lang="en-US" altLang="en-US" sz="120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5521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59DC3947-891A-487D-98A3-6CE54736EE9E}" type="slidenum">
              <a:rPr lang="en-US" altLang="en-US" sz="1200"/>
              <a:pPr algn="r"/>
              <a:t>8</a:t>
            </a:fld>
            <a:endParaRPr lang="en-US" altLang="en-US" sz="120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44712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r"/>
            <a:fld id="{F65CC6DB-1FBB-4508-90BB-CC96762FB24F}" type="slidenum">
              <a:rPr lang="en-US" altLang="en-US" sz="1200"/>
              <a:pPr algn="r"/>
              <a:t>9</a:t>
            </a:fld>
            <a:endParaRPr lang="en-US" altLang="en-US" sz="120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150128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ltGray">
          <a:xfrm>
            <a:off x="0" y="0"/>
            <a:ext cx="12192000" cy="513556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bwMode="invGray">
          <a:xfrm>
            <a:off x="0" y="5127625"/>
            <a:ext cx="12192000" cy="460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ctrTitle"/>
          </p:nvPr>
        </p:nvSpPr>
        <p:spPr>
          <a:xfrm>
            <a:off x="914400" y="3355848"/>
            <a:ext cx="10769600" cy="1673352"/>
          </a:xfrm>
        </p:spPr>
        <p:txBody>
          <a:bodyPr tIns="0" bIns="0" anchor="t"/>
          <a:lstStyle>
            <a:lvl1pPr algn="l">
              <a:defRPr sz="4700" b="1"/>
            </a:lvl1pPr>
            <a:extLst/>
          </a:lstStyle>
          <a:p>
            <a:r>
              <a:rPr lang="en-US"/>
              <a:t>Click to edit Master title style</a:t>
            </a:r>
          </a:p>
        </p:txBody>
      </p:sp>
      <p:sp>
        <p:nvSpPr>
          <p:cNvPr id="3" name="Subtitle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lang="en-US"/>
              <a:t>Click to edit Master subtitle style</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smtClean="0">
                <a:solidFill>
                  <a:srgbClr val="FFFFFF"/>
                </a:solidFill>
              </a:defRPr>
            </a:lvl1pPr>
          </a:lstStyle>
          <a:p>
            <a:pPr>
              <a:defRPr/>
            </a:pPr>
            <a:fld id="{E4124BAF-B214-4276-9B59-4BE3865409F2}" type="slidenum">
              <a:rPr lang="en-US" altLang="en-US"/>
              <a:pPr>
                <a:defRPr/>
              </a:pPr>
              <a:t>‹#›</a:t>
            </a:fld>
            <a:endParaRPr lang="en-US" altLang="en-US"/>
          </a:p>
        </p:txBody>
      </p:sp>
    </p:spTree>
    <p:extLst>
      <p:ext uri="{BB962C8B-B14F-4D97-AF65-F5344CB8AC3E}">
        <p14:creationId xmlns:p14="http://schemas.microsoft.com/office/powerpoint/2010/main" val="104758120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60FA3DC-710A-41D1-9462-9F7F17AF2832}" type="slidenum">
              <a:rPr lang="en-US" altLang="en-US"/>
              <a:pPr>
                <a:defRPr/>
              </a:pPr>
              <a:t>‹#›</a:t>
            </a:fld>
            <a:endParaRPr lang="en-US" altLang="en-US"/>
          </a:p>
        </p:txBody>
      </p:sp>
    </p:spTree>
    <p:extLst>
      <p:ext uri="{BB962C8B-B14F-4D97-AF65-F5344CB8AC3E}">
        <p14:creationId xmlns:p14="http://schemas.microsoft.com/office/powerpoint/2010/main" val="351852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invGray">
          <a:xfrm>
            <a:off x="8799513" y="0"/>
            <a:ext cx="60325"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bwMode="ltGray">
          <a:xfrm>
            <a:off x="8864600" y="0"/>
            <a:ext cx="3352800"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Vertical Title 1"/>
          <p:cNvSpPr>
            <a:spLocks noGrp="1"/>
          </p:cNvSpPr>
          <p:nvPr>
            <p:ph type="title" orient="vert"/>
          </p:nvPr>
        </p:nvSpPr>
        <p:spPr>
          <a:xfrm>
            <a:off x="9042400" y="274641"/>
            <a:ext cx="25400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a:xfrm>
            <a:off x="3519488" y="6376988"/>
            <a:ext cx="5116512" cy="365125"/>
          </a:xfrm>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smtClean="0"/>
            </a:lvl1pPr>
          </a:lstStyle>
          <a:p>
            <a:pPr>
              <a:defRPr/>
            </a:pPr>
            <a:fld id="{C40E9A0C-C68E-43DF-B59B-204E7D768BBC}" type="slidenum">
              <a:rPr lang="en-US" altLang="en-US"/>
              <a:pPr>
                <a:defRPr/>
              </a:pPr>
              <a:t>‹#›</a:t>
            </a:fld>
            <a:endParaRPr lang="en-US" altLang="en-US"/>
          </a:p>
        </p:txBody>
      </p:sp>
    </p:spTree>
    <p:extLst>
      <p:ext uri="{BB962C8B-B14F-4D97-AF65-F5344CB8AC3E}">
        <p14:creationId xmlns:p14="http://schemas.microsoft.com/office/powerpoint/2010/main" val="1878776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1780EAA-4003-4F1F-B95F-758EF245BAA2}" type="slidenum">
              <a:rPr lang="en-US" altLang="en-US"/>
              <a:pPr>
                <a:defRPr/>
              </a:pPr>
              <a:t>‹#›</a:t>
            </a:fld>
            <a:endParaRPr lang="en-US" altLang="en-US"/>
          </a:p>
        </p:txBody>
      </p:sp>
    </p:spTree>
    <p:extLst>
      <p:ext uri="{BB962C8B-B14F-4D97-AF65-F5344CB8AC3E}">
        <p14:creationId xmlns:p14="http://schemas.microsoft.com/office/powerpoint/2010/main" val="787416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ltGray">
          <a:xfrm>
            <a:off x="0" y="0"/>
            <a:ext cx="12192000" cy="26019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bwMode="invGray">
          <a:xfrm>
            <a:off x="0" y="2601913"/>
            <a:ext cx="12192000" cy="46037"/>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999744" y="118872"/>
            <a:ext cx="10684256" cy="1636776"/>
          </a:xfrm>
        </p:spPr>
        <p:txBody>
          <a:bodyPr tIns="0" rIns="91440" bIns="0" anchor="b"/>
          <a:lstStyle>
            <a:lvl1pPr algn="l">
              <a:defRPr sz="4700" b="1" cap="none" baseline="0"/>
            </a:lvl1pPr>
            <a:extLst/>
          </a:lstStyle>
          <a:p>
            <a:r>
              <a:rPr lang="en-US"/>
              <a:t>Click to edit Master title style</a:t>
            </a:r>
          </a:p>
        </p:txBody>
      </p:sp>
      <p:sp>
        <p:nvSpPr>
          <p:cNvPr id="3" name="Text Placeholder 2"/>
          <p:cNvSpPr>
            <a:spLocks noGrp="1"/>
          </p:cNvSpPr>
          <p:nvPr>
            <p:ph type="body" idx="1"/>
          </p:nvPr>
        </p:nvSpPr>
        <p:spPr>
          <a:xfrm>
            <a:off x="987552" y="1828800"/>
            <a:ext cx="10696448" cy="685800"/>
          </a:xfrm>
        </p:spPr>
        <p:txBody>
          <a:bodyPr lIns="146304" tIns="0" rIns="45720" bIns="0"/>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smtClean="0">
                <a:solidFill>
                  <a:srgbClr val="FFFFFF"/>
                </a:solidFill>
              </a:defRPr>
            </a:lvl1pPr>
          </a:lstStyle>
          <a:p>
            <a:pPr>
              <a:defRPr/>
            </a:pPr>
            <a:fld id="{B15A0D40-35EC-4CE8-A907-7AFDE2C6DD4F}" type="slidenum">
              <a:rPr lang="en-US" altLang="en-US"/>
              <a:pPr>
                <a:defRPr/>
              </a:pPr>
              <a:t>‹#›</a:t>
            </a:fld>
            <a:endParaRPr lang="en-US" altLang="en-US"/>
          </a:p>
        </p:txBody>
      </p:sp>
    </p:spTree>
    <p:extLst>
      <p:ext uri="{BB962C8B-B14F-4D97-AF65-F5344CB8AC3E}">
        <p14:creationId xmlns:p14="http://schemas.microsoft.com/office/powerpoint/2010/main" val="192832796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BECFDA5-0576-4B18-8F26-7E26567C19E4}" type="slidenum">
              <a:rPr lang="en-US" altLang="en-US"/>
              <a:pPr>
                <a:defRPr/>
              </a:pPr>
              <a:t>‹#›</a:t>
            </a:fld>
            <a:endParaRPr lang="en-US" altLang="en-US"/>
          </a:p>
        </p:txBody>
      </p:sp>
    </p:spTree>
    <p:extLst>
      <p:ext uri="{BB962C8B-B14F-4D97-AF65-F5344CB8AC3E}">
        <p14:creationId xmlns:p14="http://schemas.microsoft.com/office/powerpoint/2010/main" val="2547723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a:t>Click to edit Master text styles</a:t>
            </a:r>
          </a:p>
        </p:txBody>
      </p:sp>
      <p:sp>
        <p:nvSpPr>
          <p:cNvPr id="4" name="Content Placeholder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a:t>Click to edit Master text styles</a:t>
            </a:r>
          </a:p>
        </p:txBody>
      </p:sp>
      <p:sp>
        <p:nvSpPr>
          <p:cNvPr id="6" name="Content Placeholder 5"/>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64BF914-E9F3-4EA0-B603-88D6FCA255B8}" type="slidenum">
              <a:rPr lang="en-US" altLang="en-US"/>
              <a:pPr>
                <a:defRPr/>
              </a:pPr>
              <a:t>‹#›</a:t>
            </a:fld>
            <a:endParaRPr lang="en-US" altLang="en-US"/>
          </a:p>
        </p:txBody>
      </p:sp>
    </p:spTree>
    <p:extLst>
      <p:ext uri="{BB962C8B-B14F-4D97-AF65-F5344CB8AC3E}">
        <p14:creationId xmlns:p14="http://schemas.microsoft.com/office/powerpoint/2010/main" val="348814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4304298-3778-4DFD-9BCD-01B73A7DF1DB}" type="slidenum">
              <a:rPr lang="en-US" altLang="en-US"/>
              <a:pPr>
                <a:defRPr/>
              </a:pPr>
              <a:t>‹#›</a:t>
            </a:fld>
            <a:endParaRPr lang="en-US" altLang="en-US"/>
          </a:p>
        </p:txBody>
      </p:sp>
    </p:spTree>
    <p:extLst>
      <p:ext uri="{BB962C8B-B14F-4D97-AF65-F5344CB8AC3E}">
        <p14:creationId xmlns:p14="http://schemas.microsoft.com/office/powerpoint/2010/main" val="3986054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vl1pPr>
          </a:lstStyle>
          <a:p>
            <a:pPr>
              <a:defRPr/>
            </a:pPr>
            <a:fld id="{4AAFB56F-EA34-44E6-A6DE-D9A558BB3A91}" type="slidenum">
              <a:rPr lang="en-US" altLang="en-US"/>
              <a:pPr>
                <a:defRPr/>
              </a:pPr>
              <a:t>‹#›</a:t>
            </a:fld>
            <a:endParaRPr lang="en-US" altLang="en-US"/>
          </a:p>
        </p:txBody>
      </p:sp>
    </p:spTree>
    <p:extLst>
      <p:ext uri="{BB962C8B-B14F-4D97-AF65-F5344CB8AC3E}">
        <p14:creationId xmlns:p14="http://schemas.microsoft.com/office/powerpoint/2010/main" val="1429941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bwMode="invGray">
          <a:xfrm>
            <a:off x="3808413" y="0"/>
            <a:ext cx="60325"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p:cNvSpPr/>
          <p:nvPr/>
        </p:nvSpPr>
        <p:spPr bwMode="invGray">
          <a:xfrm>
            <a:off x="3808413" y="0"/>
            <a:ext cx="60325"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223784" y="152400"/>
            <a:ext cx="3364992" cy="978408"/>
          </a:xfrm>
        </p:spPr>
        <p:txBody>
          <a:bodyPr lIns="73152" bIns="0" anchor="b">
            <a:sp3d prstMaterial="matte"/>
          </a:bodyPr>
          <a:lstStyle>
            <a:lvl1pPr algn="l">
              <a:defRPr sz="2000" b="0"/>
            </a:lvl1pPr>
            <a:extLst/>
          </a:lstStyle>
          <a:p>
            <a:r>
              <a:rPr lang="en-US"/>
              <a:t>Click to edit Master title style</a:t>
            </a:r>
          </a:p>
        </p:txBody>
      </p:sp>
      <p:sp>
        <p:nvSpPr>
          <p:cNvPr id="3" name="Content Placeholder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a:t>Click to edit Master text styles</a:t>
            </a:r>
          </a:p>
        </p:txBody>
      </p:sp>
      <p:sp>
        <p:nvSpPr>
          <p:cNvPr id="7" name="Date Placeholder 4"/>
          <p:cNvSpPr>
            <a:spLocks noGrp="1"/>
          </p:cNvSpPr>
          <p:nvPr>
            <p:ph type="dt" sz="half" idx="10"/>
          </p:nvPr>
        </p:nvSpPr>
        <p:spPr/>
        <p:txBody>
          <a:bodyPr/>
          <a:lstStyle>
            <a:lvl1pPr>
              <a:defRPr/>
            </a:lvl1pPr>
          </a:lstStyle>
          <a:p>
            <a:pPr>
              <a:defRPr/>
            </a:pPr>
            <a:endParaRPr lang="en-US"/>
          </a:p>
        </p:txBody>
      </p:sp>
      <p:sp>
        <p:nvSpPr>
          <p:cNvPr id="8" name="Footer Placeholder 5"/>
          <p:cNvSpPr>
            <a:spLocks noGrp="1"/>
          </p:cNvSpPr>
          <p:nvPr>
            <p:ph type="ftr" sz="quarter" idx="11"/>
          </p:nvPr>
        </p:nvSpPr>
        <p:spPr/>
        <p:txBody>
          <a:bodyPr/>
          <a:lstStyle>
            <a:lvl1pPr>
              <a:defRPr/>
            </a:lvl1pPr>
          </a:lstStyle>
          <a:p>
            <a:pPr>
              <a:defRPr/>
            </a:pPr>
            <a:endParaRPr lang="en-US"/>
          </a:p>
        </p:txBody>
      </p:sp>
      <p:sp>
        <p:nvSpPr>
          <p:cNvPr id="9" name="Slide Number Placeholder 6"/>
          <p:cNvSpPr>
            <a:spLocks noGrp="1"/>
          </p:cNvSpPr>
          <p:nvPr>
            <p:ph type="sldNum" sz="quarter" idx="12"/>
          </p:nvPr>
        </p:nvSpPr>
        <p:spPr/>
        <p:txBody>
          <a:bodyPr/>
          <a:lstStyle>
            <a:lvl1pPr>
              <a:defRPr smtClean="0"/>
            </a:lvl1pPr>
          </a:lstStyle>
          <a:p>
            <a:pPr>
              <a:defRPr/>
            </a:pPr>
            <a:fld id="{3F0A8E57-C429-4115-BC7C-F349D474A1D9}" type="slidenum">
              <a:rPr lang="en-US" altLang="en-US"/>
              <a:pPr>
                <a:defRPr/>
              </a:pPr>
              <a:t>‹#›</a:t>
            </a:fld>
            <a:endParaRPr lang="en-US" altLang="en-US"/>
          </a:p>
        </p:txBody>
      </p:sp>
    </p:spTree>
    <p:extLst>
      <p:ext uri="{BB962C8B-B14F-4D97-AF65-F5344CB8AC3E}">
        <p14:creationId xmlns:p14="http://schemas.microsoft.com/office/powerpoint/2010/main" val="840633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2"/>
        </a:solidFill>
        <a:effectLst/>
      </p:bgPr>
    </p:bg>
    <p:spTree>
      <p:nvGrpSpPr>
        <p:cNvPr id="1" name=""/>
        <p:cNvGrpSpPr/>
        <p:nvPr/>
      </p:nvGrpSpPr>
      <p:grpSpPr>
        <a:xfrm>
          <a:off x="0" y="0"/>
          <a:ext cx="0" cy="0"/>
          <a:chOff x="0" y="0"/>
          <a:chExt cx="0" cy="0"/>
        </a:xfrm>
      </p:grpSpPr>
      <p:sp>
        <p:nvSpPr>
          <p:cNvPr id="5" name="Rectangle 4"/>
          <p:cNvSpPr/>
          <p:nvPr/>
        </p:nvSpPr>
        <p:spPr>
          <a:xfrm>
            <a:off x="3808413" y="0"/>
            <a:ext cx="60325"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p:cNvSpPr/>
          <p:nvPr/>
        </p:nvSpPr>
        <p:spPr bwMode="invGray">
          <a:xfrm>
            <a:off x="3808413" y="0"/>
            <a:ext cx="60325"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lang="en-US"/>
              <a:t>Click to edit Master title style</a:t>
            </a:r>
          </a:p>
        </p:txBody>
      </p:sp>
      <p:sp>
        <p:nvSpPr>
          <p:cNvPr id="3" name="Picture Placeholder 2"/>
          <p:cNvSpPr>
            <a:spLocks noGrp="1"/>
          </p:cNvSpPr>
          <p:nvPr>
            <p:ph type="pic" idx="1"/>
          </p:nvPr>
        </p:nvSpPr>
        <p:spPr>
          <a:xfrm>
            <a:off x="3871741" y="1484808"/>
            <a:ext cx="8329863" cy="5373192"/>
          </a:xfrm>
          <a:solidFill>
            <a:schemeClr val="bg2">
              <a:shade val="7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pPr lvl="0"/>
            <a:r>
              <a:rPr lang="en-US" noProof="0"/>
              <a:t>Click icon to add picture</a:t>
            </a:r>
            <a:endParaRPr lang="en-US" noProof="0" dirty="0"/>
          </a:p>
        </p:txBody>
      </p:sp>
      <p:sp>
        <p:nvSpPr>
          <p:cNvPr id="4" name="Text Placeholder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a:t>Click to edit Master text styles</a:t>
            </a:r>
          </a:p>
        </p:txBody>
      </p:sp>
      <p:sp>
        <p:nvSpPr>
          <p:cNvPr id="7" name="Date Placeholder 4"/>
          <p:cNvSpPr>
            <a:spLocks noGrp="1"/>
          </p:cNvSpPr>
          <p:nvPr>
            <p:ph type="dt" sz="half" idx="10"/>
          </p:nvPr>
        </p:nvSpPr>
        <p:spPr>
          <a:xfrm>
            <a:off x="220663" y="1169988"/>
            <a:ext cx="3362325" cy="201612"/>
          </a:xfrm>
        </p:spPr>
        <p:txBody>
          <a:bodyPr/>
          <a:lstStyle>
            <a:lvl1pPr>
              <a:defRPr/>
            </a:lvl1pPr>
          </a:lstStyle>
          <a:p>
            <a:pPr>
              <a:defRPr/>
            </a:pPr>
            <a:endParaRPr lang="en-US"/>
          </a:p>
        </p:txBody>
      </p:sp>
      <p:sp>
        <p:nvSpPr>
          <p:cNvPr id="8" name="Footer Placeholder 5"/>
          <p:cNvSpPr>
            <a:spLocks noGrp="1"/>
          </p:cNvSpPr>
          <p:nvPr>
            <p:ph type="ftr" sz="quarter" idx="11"/>
          </p:nvPr>
        </p:nvSpPr>
        <p:spPr>
          <a:xfrm>
            <a:off x="4046538" y="1169988"/>
            <a:ext cx="6926262" cy="201612"/>
          </a:xfrm>
        </p:spPr>
        <p:txBody>
          <a:bodyPr/>
          <a:lstStyle>
            <a:lvl1pPr>
              <a:defRPr>
                <a:solidFill>
                  <a:schemeClr val="bg1">
                    <a:shade val="50000"/>
                  </a:schemeClr>
                </a:solidFill>
              </a:defRPr>
            </a:lvl1pPr>
          </a:lstStyle>
          <a:p>
            <a:pPr>
              <a:defRPr/>
            </a:pPr>
            <a:endParaRPr lang="en-US"/>
          </a:p>
        </p:txBody>
      </p:sp>
      <p:sp>
        <p:nvSpPr>
          <p:cNvPr id="9" name="Slide Number Placeholder 6"/>
          <p:cNvSpPr>
            <a:spLocks noGrp="1"/>
          </p:cNvSpPr>
          <p:nvPr>
            <p:ph type="sldNum" sz="quarter" idx="12"/>
          </p:nvPr>
        </p:nvSpPr>
        <p:spPr>
          <a:xfrm>
            <a:off x="11118850" y="1169988"/>
            <a:ext cx="977900" cy="201612"/>
          </a:xfrm>
        </p:spPr>
        <p:txBody>
          <a:bodyPr/>
          <a:lstStyle>
            <a:lvl1pPr>
              <a:defRPr smtClean="0"/>
            </a:lvl1pPr>
          </a:lstStyle>
          <a:p>
            <a:pPr>
              <a:defRPr/>
            </a:pPr>
            <a:fld id="{4737FB80-F1FC-4724-8DEA-54A6076DB535}" type="slidenum">
              <a:rPr lang="en-US" altLang="en-US"/>
              <a:pPr>
                <a:defRPr/>
              </a:pPr>
              <a:t>‹#›</a:t>
            </a:fld>
            <a:endParaRPr lang="en-US" altLang="en-US"/>
          </a:p>
        </p:txBody>
      </p:sp>
    </p:spTree>
    <p:extLst>
      <p:ext uri="{BB962C8B-B14F-4D97-AF65-F5344CB8AC3E}">
        <p14:creationId xmlns:p14="http://schemas.microsoft.com/office/powerpoint/2010/main" val="198604644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bwMode="invGray">
          <a:xfrm>
            <a:off x="0" y="1436688"/>
            <a:ext cx="12192000" cy="4445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Rectangle 6"/>
          <p:cNvSpPr/>
          <p:nvPr/>
        </p:nvSpPr>
        <p:spPr bwMode="ltGray">
          <a:xfrm>
            <a:off x="0" y="0"/>
            <a:ext cx="12192000" cy="14335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Placeholder 1"/>
          <p:cNvSpPr>
            <a:spLocks noGrp="1"/>
          </p:cNvSpPr>
          <p:nvPr>
            <p:ph type="title"/>
          </p:nvPr>
        </p:nvSpPr>
        <p:spPr>
          <a:xfrm>
            <a:off x="609600" y="152400"/>
            <a:ext cx="10972800" cy="125095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a:t>Click to edit Master title style</a:t>
            </a:r>
          </a:p>
        </p:txBody>
      </p:sp>
      <p:sp>
        <p:nvSpPr>
          <p:cNvPr id="1029" name="Text Placeholder 2"/>
          <p:cNvSpPr>
            <a:spLocks noGrp="1"/>
          </p:cNvSpPr>
          <p:nvPr>
            <p:ph type="body" idx="1"/>
          </p:nvPr>
        </p:nvSpPr>
        <p:spPr bwMode="auto">
          <a:xfrm>
            <a:off x="609600" y="1774825"/>
            <a:ext cx="109728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64" tIns="9144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477000"/>
            <a:ext cx="2844800" cy="274638"/>
          </a:xfrm>
          <a:prstGeom prst="rect">
            <a:avLst/>
          </a:prstGeom>
        </p:spPr>
        <p:txBody>
          <a:bodyPr vert="horz" lIns="109728" rIns="45720" bIns="0" rtlCol="0" anchor="b"/>
          <a:lstStyle>
            <a:lvl1pPr algn="l" eaLnBrk="1" latinLnBrk="0" hangingPunct="1">
              <a:defRPr kumimoji="0" sz="1200">
                <a:solidFill>
                  <a:schemeClr val="tx1">
                    <a:tint val="95000"/>
                  </a:schemeClr>
                </a:solidFill>
                <a:latin typeface="Arial" charset="0"/>
              </a:defRPr>
            </a:lvl1pPr>
            <a:extLst/>
          </a:lstStyle>
          <a:p>
            <a:pPr>
              <a:defRPr/>
            </a:pPr>
            <a:endParaRPr lang="en-US"/>
          </a:p>
        </p:txBody>
      </p:sp>
      <p:sp>
        <p:nvSpPr>
          <p:cNvPr id="5" name="Footer Placeholder 4"/>
          <p:cNvSpPr>
            <a:spLocks noGrp="1"/>
          </p:cNvSpPr>
          <p:nvPr>
            <p:ph type="ftr" sz="quarter" idx="3"/>
          </p:nvPr>
        </p:nvSpPr>
        <p:spPr>
          <a:xfrm>
            <a:off x="3519488" y="6477000"/>
            <a:ext cx="7345362" cy="274638"/>
          </a:xfrm>
          <a:prstGeom prst="rect">
            <a:avLst/>
          </a:prstGeom>
        </p:spPr>
        <p:txBody>
          <a:bodyPr vert="horz" lIns="45720" rIns="45720" bIns="0" rtlCol="0" anchor="b"/>
          <a:lstStyle>
            <a:lvl1pPr algn="l" eaLnBrk="1" latinLnBrk="0" hangingPunct="1">
              <a:defRPr kumimoji="0" sz="1200">
                <a:solidFill>
                  <a:schemeClr val="tx1">
                    <a:tint val="95000"/>
                  </a:schemeClr>
                </a:solidFill>
                <a:latin typeface="Arial" charset="0"/>
              </a:defRPr>
            </a:lvl1pPr>
            <a:extLst/>
          </a:lstStyle>
          <a:p>
            <a:pPr>
              <a:defRPr/>
            </a:pPr>
            <a:endParaRPr lang="en-US"/>
          </a:p>
        </p:txBody>
      </p:sp>
      <p:sp>
        <p:nvSpPr>
          <p:cNvPr id="6" name="Slide Number Placeholder 5"/>
          <p:cNvSpPr>
            <a:spLocks noGrp="1"/>
          </p:cNvSpPr>
          <p:nvPr>
            <p:ph type="sldNum" sz="quarter" idx="4"/>
          </p:nvPr>
        </p:nvSpPr>
        <p:spPr>
          <a:xfrm>
            <a:off x="10939463" y="6477000"/>
            <a:ext cx="977900" cy="274638"/>
          </a:xfrm>
          <a:prstGeom prst="rect">
            <a:avLst/>
          </a:prstGeom>
        </p:spPr>
        <p:txBody>
          <a:bodyPr vert="horz" wrap="square" lIns="91440" tIns="45720" rIns="91440" bIns="0" numCol="1" anchor="b" anchorCtr="0" compatLnSpc="1">
            <a:prstTxWarp prst="textNoShape">
              <a:avLst/>
            </a:prstTxWarp>
          </a:bodyPr>
          <a:lstStyle>
            <a:lvl1pPr algn="r" eaLnBrk="1" hangingPunct="1">
              <a:defRPr sz="1200" smtClean="0">
                <a:solidFill>
                  <a:srgbClr val="3F3F3F"/>
                </a:solidFill>
              </a:defRPr>
            </a:lvl1pPr>
          </a:lstStyle>
          <a:p>
            <a:pPr>
              <a:defRPr/>
            </a:pPr>
            <a:fld id="{0382D189-9836-4EC0-A9B7-01AFCEBC40B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55" r:id="rId1"/>
    <p:sldLayoutId id="2147483850" r:id="rId2"/>
    <p:sldLayoutId id="2147483856" r:id="rId3"/>
    <p:sldLayoutId id="2147483851" r:id="rId4"/>
    <p:sldLayoutId id="2147483852" r:id="rId5"/>
    <p:sldLayoutId id="2147483853" r:id="rId6"/>
    <p:sldLayoutId id="2147483857" r:id="rId7"/>
    <p:sldLayoutId id="2147483858" r:id="rId8"/>
    <p:sldLayoutId id="2147483859" r:id="rId9"/>
    <p:sldLayoutId id="2147483854" r:id="rId10"/>
    <p:sldLayoutId id="2147483860" r:id="rId11"/>
  </p:sldLayoutIdLst>
  <p:txStyles>
    <p:titleStyle>
      <a:lvl1pPr algn="l" rtl="0" eaLnBrk="0" fontAlgn="base" hangingPunct="0">
        <a:spcBef>
          <a:spcPct val="0"/>
        </a:spcBef>
        <a:spcAft>
          <a:spcPct val="0"/>
        </a:spcAft>
        <a:defRPr sz="4500" b="1" kern="1200">
          <a:solidFill>
            <a:srgbClr val="FFC800"/>
          </a:solidFill>
          <a:latin typeface="+mj-lt"/>
          <a:ea typeface="+mj-ea"/>
          <a:cs typeface="+mj-cs"/>
        </a:defRPr>
      </a:lvl1pPr>
      <a:lvl2pPr algn="l" rtl="0" eaLnBrk="0" fontAlgn="base" hangingPunct="0">
        <a:spcBef>
          <a:spcPct val="0"/>
        </a:spcBef>
        <a:spcAft>
          <a:spcPct val="0"/>
        </a:spcAft>
        <a:defRPr sz="4500" b="1">
          <a:solidFill>
            <a:srgbClr val="FFC800"/>
          </a:solidFill>
          <a:latin typeface="Corbel" pitchFamily="34" charset="0"/>
        </a:defRPr>
      </a:lvl2pPr>
      <a:lvl3pPr algn="l" rtl="0" eaLnBrk="0" fontAlgn="base" hangingPunct="0">
        <a:spcBef>
          <a:spcPct val="0"/>
        </a:spcBef>
        <a:spcAft>
          <a:spcPct val="0"/>
        </a:spcAft>
        <a:defRPr sz="4500" b="1">
          <a:solidFill>
            <a:srgbClr val="FFC800"/>
          </a:solidFill>
          <a:latin typeface="Corbel" pitchFamily="34" charset="0"/>
        </a:defRPr>
      </a:lvl3pPr>
      <a:lvl4pPr algn="l" rtl="0" eaLnBrk="0" fontAlgn="base" hangingPunct="0">
        <a:spcBef>
          <a:spcPct val="0"/>
        </a:spcBef>
        <a:spcAft>
          <a:spcPct val="0"/>
        </a:spcAft>
        <a:defRPr sz="4500" b="1">
          <a:solidFill>
            <a:srgbClr val="FFC800"/>
          </a:solidFill>
          <a:latin typeface="Corbel" pitchFamily="34" charset="0"/>
        </a:defRPr>
      </a:lvl4pPr>
      <a:lvl5pPr algn="l" rtl="0" eaLnBrk="0" fontAlgn="base" hangingPunct="0">
        <a:spcBef>
          <a:spcPct val="0"/>
        </a:spcBef>
        <a:spcAft>
          <a:spcPct val="0"/>
        </a:spcAft>
        <a:defRPr sz="4500" b="1">
          <a:solidFill>
            <a:srgbClr val="FFC800"/>
          </a:solidFill>
          <a:latin typeface="Corbel" pitchFamily="34" charset="0"/>
        </a:defRPr>
      </a:lvl5pPr>
      <a:lvl6pPr marL="457200" algn="l" rtl="0" fontAlgn="base">
        <a:spcBef>
          <a:spcPct val="0"/>
        </a:spcBef>
        <a:spcAft>
          <a:spcPct val="0"/>
        </a:spcAft>
        <a:defRPr sz="4500" b="1">
          <a:solidFill>
            <a:srgbClr val="FFC800"/>
          </a:solidFill>
          <a:latin typeface="Corbel" pitchFamily="34" charset="0"/>
        </a:defRPr>
      </a:lvl6pPr>
      <a:lvl7pPr marL="914400" algn="l" rtl="0" fontAlgn="base">
        <a:spcBef>
          <a:spcPct val="0"/>
        </a:spcBef>
        <a:spcAft>
          <a:spcPct val="0"/>
        </a:spcAft>
        <a:defRPr sz="4500" b="1">
          <a:solidFill>
            <a:srgbClr val="FFC800"/>
          </a:solidFill>
          <a:latin typeface="Corbel" pitchFamily="34" charset="0"/>
        </a:defRPr>
      </a:lvl7pPr>
      <a:lvl8pPr marL="1371600" algn="l" rtl="0" fontAlgn="base">
        <a:spcBef>
          <a:spcPct val="0"/>
        </a:spcBef>
        <a:spcAft>
          <a:spcPct val="0"/>
        </a:spcAft>
        <a:defRPr sz="4500" b="1">
          <a:solidFill>
            <a:srgbClr val="FFC800"/>
          </a:solidFill>
          <a:latin typeface="Corbel" pitchFamily="34" charset="0"/>
        </a:defRPr>
      </a:lvl8pPr>
      <a:lvl9pPr marL="1828800" algn="l" rtl="0" fontAlgn="base">
        <a:spcBef>
          <a:spcPct val="0"/>
        </a:spcBef>
        <a:spcAft>
          <a:spcPct val="0"/>
        </a:spcAft>
        <a:defRPr sz="4500" b="1">
          <a:solidFill>
            <a:srgbClr val="FFC800"/>
          </a:solidFill>
          <a:latin typeface="Corbel" pitchFamily="34" charset="0"/>
        </a:defRPr>
      </a:lvl9pPr>
      <a:extLst/>
    </p:titleStyle>
    <p:bodyStyle>
      <a:lvl1pPr marL="438150" indent="-319088" algn="l" rtl="0" eaLnBrk="0" fontAlgn="base" hangingPunct="0">
        <a:spcBef>
          <a:spcPct val="0"/>
        </a:spcBef>
        <a:spcAft>
          <a:spcPct val="0"/>
        </a:spcAft>
        <a:buClr>
          <a:schemeClr val="accent1"/>
        </a:buClr>
        <a:buSzPct val="80000"/>
        <a:buFont typeface="Wingdings 2" panose="05020102010507070707" pitchFamily="18" charset="2"/>
        <a:buChar char=""/>
        <a:defRPr sz="3200" kern="1200">
          <a:solidFill>
            <a:schemeClr val="tx1"/>
          </a:solidFill>
          <a:latin typeface="+mn-lt"/>
          <a:ea typeface="+mn-ea"/>
          <a:cs typeface="+mn-cs"/>
        </a:defRPr>
      </a:lvl1pPr>
      <a:lvl2pPr marL="730250" indent="-273050" algn="l" rtl="0" eaLnBrk="0" fontAlgn="base" hangingPunct="0">
        <a:spcBef>
          <a:spcPct val="20000"/>
        </a:spcBef>
        <a:spcAft>
          <a:spcPct val="0"/>
        </a:spcAft>
        <a:buClr>
          <a:schemeClr val="accent2"/>
        </a:buClr>
        <a:buSzPct val="90000"/>
        <a:buFont typeface="Wingdings" panose="05000000000000000000" pitchFamily="2" charset="2"/>
        <a:buChar char=""/>
        <a:defRPr sz="2800" kern="1200">
          <a:solidFill>
            <a:schemeClr val="tx1"/>
          </a:solidFill>
          <a:latin typeface="+mn-lt"/>
          <a:ea typeface="+mn-ea"/>
          <a:cs typeface="+mn-cs"/>
        </a:defRPr>
      </a:lvl2pPr>
      <a:lvl3pPr marL="995363" indent="-228600" algn="l" rtl="0" eaLnBrk="0" fontAlgn="base" hangingPunct="0">
        <a:spcBef>
          <a:spcPct val="20000"/>
        </a:spcBef>
        <a:spcAft>
          <a:spcPct val="0"/>
        </a:spcAft>
        <a:buClr>
          <a:srgbClr val="E66C7D"/>
        </a:buClr>
        <a:buFont typeface="Arial" panose="020B0604020202020204" pitchFamily="34" charset="0"/>
        <a:buChar char="▪"/>
        <a:defRPr sz="2400" kern="1200">
          <a:solidFill>
            <a:schemeClr val="tx1"/>
          </a:solidFill>
          <a:latin typeface="+mn-lt"/>
          <a:ea typeface="+mn-ea"/>
          <a:cs typeface="+mn-cs"/>
        </a:defRPr>
      </a:lvl3pPr>
      <a:lvl4pPr marL="1216025" indent="-182563" algn="l" rtl="0" eaLnBrk="0" fontAlgn="base" hangingPunct="0">
        <a:spcBef>
          <a:spcPct val="20000"/>
        </a:spcBef>
        <a:spcAft>
          <a:spcPct val="0"/>
        </a:spcAft>
        <a:buClr>
          <a:srgbClr val="6BB76D"/>
        </a:buClr>
        <a:buFont typeface="Arial" panose="020B0604020202020204" pitchFamily="34" charset="0"/>
        <a:buChar char="▪"/>
        <a:defRPr sz="2000" kern="1200">
          <a:solidFill>
            <a:schemeClr val="tx1"/>
          </a:solidFill>
          <a:latin typeface="+mn-lt"/>
          <a:ea typeface="+mn-ea"/>
          <a:cs typeface="+mn-cs"/>
        </a:defRPr>
      </a:lvl4pPr>
      <a:lvl5pPr marL="1425575" indent="-182563" algn="l" rtl="0" eaLnBrk="0" fontAlgn="base" hangingPunct="0">
        <a:spcBef>
          <a:spcPct val="20000"/>
        </a:spcBef>
        <a:spcAft>
          <a:spcPct val="0"/>
        </a:spcAft>
        <a:buClr>
          <a:srgbClr val="E88651"/>
        </a:buClr>
        <a:buFont typeface="Wingdings 3" panose="05040102010807070707" pitchFamily="18" charset="2"/>
        <a:buChar char=""/>
        <a:defRPr lang="en-US" sz="2000" kern="120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Files\Upper%20School\Physics\Physics%20Unit%203%20and%204\5.0%20Special%20Relativity%20and%20the%20Standard%20Model\1.0%20Relativity\Videos\Neil%20deGrasse%20Tyson%20explains%20the%20Michelson-Morley%20experiment%20excerpt%20from%20UNDAUNTED.mp4" TargetMode="External"/><Relationship Id="rId1" Type="http://schemas.microsoft.com/office/2007/relationships/media" Target="file:///C:\Files\Upper%20School\Physics\Physics%20Unit%203%20and%204\5.0%20Special%20Relativity%20and%20the%20Standard%20Model\1.0%20Relativity\Videos\Neil%20deGrasse%20Tyson%20explains%20the%20Michelson-Morley%20experiment%20excerpt%20from%20UNDAUNTED.mp4" TargetMode="Externa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wmf"/></Relationships>
</file>

<file path=ppt/slides/_rels/slide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wmf"/><Relationship Id="rId4" Type="http://schemas.openxmlformats.org/officeDocument/2006/relationships/image" Target="../media/image18.wmf"/></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hyperlink" Target="https://simple.wikipedia.org/wiki/Momentu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simple.wikipedia.org/wiki/Energy" TargetMode="External"/><Relationship Id="rId5" Type="http://schemas.openxmlformats.org/officeDocument/2006/relationships/hyperlink" Target="https://simple.wikipedia.org/wiki/Matter" TargetMode="External"/><Relationship Id="rId4" Type="http://schemas.openxmlformats.org/officeDocument/2006/relationships/hyperlink" Target="https://simple.wikipedia.org/wiki/Gravity"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5" descr="http://www.stmaartenlibrary.org/images/einstein%20for%20dummi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676610">
            <a:off x="7598611" y="268288"/>
            <a:ext cx="3644900" cy="462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 name="AutoShape 2"/>
          <p:cNvSpPr>
            <a:spLocks noGrp="1" noChangeArrowheads="1"/>
          </p:cNvSpPr>
          <p:nvPr>
            <p:ph type="ctrTitle"/>
          </p:nvPr>
        </p:nvSpPr>
        <p:spPr>
          <a:xfrm>
            <a:off x="1295400" y="5548088"/>
            <a:ext cx="9144000" cy="1673352"/>
          </a:xfrm>
        </p:spPr>
        <p:txBody>
          <a:bodyPr>
            <a:noAutofit/>
          </a:bodyPr>
          <a:lstStyle/>
          <a:p>
            <a:pPr eaLnBrk="1" fontAlgn="auto" hangingPunct="1">
              <a:spcAft>
                <a:spcPts val="0"/>
              </a:spcAft>
              <a:defRPr/>
            </a:pPr>
            <a:r>
              <a:rPr lang="en-US" sz="6000" dirty="0">
                <a:solidFill>
                  <a:srgbClr val="FFFF00"/>
                </a:solidFill>
              </a:rPr>
              <a:t>Special Theory </a:t>
            </a:r>
            <a:r>
              <a:rPr lang="en-US" sz="6000" dirty="0">
                <a:solidFill>
                  <a:srgbClr val="0000FF"/>
                </a:solidFill>
              </a:rPr>
              <a:t>of Relativity</a:t>
            </a:r>
          </a:p>
        </p:txBody>
      </p:sp>
      <p:sp>
        <p:nvSpPr>
          <p:cNvPr id="9220" name="Rectangle 3"/>
          <p:cNvSpPr>
            <a:spLocks noGrp="1" noChangeArrowheads="1"/>
          </p:cNvSpPr>
          <p:nvPr>
            <p:ph type="subTitle" idx="1"/>
          </p:nvPr>
        </p:nvSpPr>
        <p:spPr>
          <a:xfrm>
            <a:off x="2191109" y="4047028"/>
            <a:ext cx="8077200" cy="1500188"/>
          </a:xfrm>
        </p:spPr>
        <p:txBody>
          <a:bodyPr/>
          <a:lstStyle/>
          <a:p>
            <a:pPr eaLnBrk="1" hangingPunct="1"/>
            <a:r>
              <a:rPr lang="en-US" altLang="en-US" dirty="0"/>
              <a:t>A </a:t>
            </a:r>
            <a:r>
              <a:rPr lang="en-US" altLang="en-US" u="sng" dirty="0"/>
              <a:t>Brief</a:t>
            </a:r>
            <a:r>
              <a:rPr lang="en-US" altLang="en-US" dirty="0"/>
              <a:t> introduction</a:t>
            </a:r>
          </a:p>
        </p:txBody>
      </p:sp>
      <p:pic>
        <p:nvPicPr>
          <p:cNvPr id="9221" name="Picture 11" descr="http://i55.photobucket.com/albums/g152/sidewayzrotary/einstein_1.jpg"/>
          <p:cNvPicPr>
            <a:picLocks noChangeAspect="1" noChangeArrowheads="1"/>
          </p:cNvPicPr>
          <p:nvPr/>
        </p:nvPicPr>
        <p:blipFill>
          <a:blip r:embed="rId4">
            <a:extLst>
              <a:ext uri="{28A0092B-C50C-407E-A947-70E740481C1C}">
                <a14:useLocalDpi xmlns:a14="http://schemas.microsoft.com/office/drawing/2010/main" val="0"/>
              </a:ext>
            </a:extLst>
          </a:blip>
          <a:srcRect l="29926" t="12448" r="27579" b="21004"/>
          <a:stretch>
            <a:fillRect/>
          </a:stretch>
        </p:blipFill>
        <p:spPr bwMode="auto">
          <a:xfrm>
            <a:off x="685800" y="381000"/>
            <a:ext cx="3048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3D82-FF7F-4AE6-8219-4252805BA50B}"/>
              </a:ext>
            </a:extLst>
          </p:cNvPr>
          <p:cNvSpPr>
            <a:spLocks noGrp="1"/>
          </p:cNvSpPr>
          <p:nvPr>
            <p:ph type="title"/>
          </p:nvPr>
        </p:nvSpPr>
        <p:spPr/>
        <p:txBody>
          <a:bodyPr/>
          <a:lstStyle/>
          <a:p>
            <a:r>
              <a:rPr lang="en-AU" dirty="0"/>
              <a:t>Speed</a:t>
            </a:r>
          </a:p>
        </p:txBody>
      </p:sp>
      <p:sp>
        <p:nvSpPr>
          <p:cNvPr id="3" name="Content Placeholder 2">
            <a:extLst>
              <a:ext uri="{FF2B5EF4-FFF2-40B4-BE49-F238E27FC236}">
                <a16:creationId xmlns:a16="http://schemas.microsoft.com/office/drawing/2014/main" id="{9FAE9881-ADDF-44F3-9DD2-CC9C9ADE14C4}"/>
              </a:ext>
            </a:extLst>
          </p:cNvPr>
          <p:cNvSpPr>
            <a:spLocks noGrp="1"/>
          </p:cNvSpPr>
          <p:nvPr>
            <p:ph idx="1"/>
          </p:nvPr>
        </p:nvSpPr>
        <p:spPr>
          <a:xfrm>
            <a:off x="0" y="1524000"/>
            <a:ext cx="9982200" cy="5178552"/>
          </a:xfrm>
        </p:spPr>
        <p:txBody>
          <a:bodyPr/>
          <a:lstStyle/>
          <a:p>
            <a:r>
              <a:rPr lang="en-AU" dirty="0"/>
              <a:t>What is your current speed?</a:t>
            </a:r>
          </a:p>
          <a:p>
            <a:r>
              <a:rPr lang="en-AU" dirty="0"/>
              <a:t>Can your feel it when you are travelling fast?</a:t>
            </a:r>
          </a:p>
          <a:p>
            <a:r>
              <a:rPr lang="en-AU" dirty="0"/>
              <a:t>What causes day and night?</a:t>
            </a:r>
          </a:p>
          <a:p>
            <a:endParaRPr lang="en-AU" dirty="0"/>
          </a:p>
          <a:p>
            <a:r>
              <a:rPr lang="en-AU" dirty="0"/>
              <a:t>So … what is your current speed?</a:t>
            </a:r>
          </a:p>
          <a:p>
            <a:r>
              <a:rPr lang="en-AU" dirty="0"/>
              <a:t>At the equator, the Earth rotates at </a:t>
            </a:r>
          </a:p>
          <a:p>
            <a:pPr marL="119062" indent="0">
              <a:buNone/>
            </a:pPr>
            <a:r>
              <a:rPr lang="en-AU" dirty="0"/>
              <a:t>   a speed of around </a:t>
            </a:r>
            <a:r>
              <a:rPr lang="en-AU" b="1" dirty="0">
                <a:solidFill>
                  <a:srgbClr val="0000FF"/>
                </a:solidFill>
              </a:rPr>
              <a:t>464 ms</a:t>
            </a:r>
            <a:r>
              <a:rPr lang="en-AU" b="1" baseline="30000" dirty="0">
                <a:solidFill>
                  <a:srgbClr val="0000FF"/>
                </a:solidFill>
              </a:rPr>
              <a:t>-1</a:t>
            </a:r>
            <a:r>
              <a:rPr lang="en-AU" b="1" dirty="0">
                <a:solidFill>
                  <a:srgbClr val="0000FF"/>
                </a:solidFill>
              </a:rPr>
              <a:t>  </a:t>
            </a:r>
          </a:p>
          <a:p>
            <a:pPr marL="119062" indent="0">
              <a:buNone/>
            </a:pPr>
            <a:r>
              <a:rPr lang="en-AU" baseline="30000" dirty="0"/>
              <a:t>    </a:t>
            </a:r>
            <a:r>
              <a:rPr lang="en-AU" dirty="0"/>
              <a:t>(that is about </a:t>
            </a:r>
            <a:r>
              <a:rPr lang="en-AU" b="1" dirty="0">
                <a:solidFill>
                  <a:srgbClr val="FF0000"/>
                </a:solidFill>
              </a:rPr>
              <a:t>1670 km/H!</a:t>
            </a:r>
            <a:r>
              <a:rPr lang="en-AU" dirty="0"/>
              <a:t>)</a:t>
            </a:r>
          </a:p>
          <a:p>
            <a:pPr marL="119062" indent="0">
              <a:buNone/>
            </a:pPr>
            <a:endParaRPr lang="en-AU" dirty="0"/>
          </a:p>
          <a:p>
            <a:r>
              <a:rPr lang="en-AU" dirty="0"/>
              <a:t>At Perth’s latitude it is slower at around </a:t>
            </a:r>
            <a:r>
              <a:rPr lang="en-AU" b="1" dirty="0">
                <a:solidFill>
                  <a:srgbClr val="0000FF"/>
                </a:solidFill>
              </a:rPr>
              <a:t>424</a:t>
            </a:r>
            <a:r>
              <a:rPr lang="en-AU" dirty="0"/>
              <a:t> </a:t>
            </a:r>
            <a:r>
              <a:rPr lang="en-AU" b="1" dirty="0">
                <a:solidFill>
                  <a:srgbClr val="0000FF"/>
                </a:solidFill>
              </a:rPr>
              <a:t>ms</a:t>
            </a:r>
            <a:r>
              <a:rPr lang="en-AU" b="1" baseline="30000" dirty="0">
                <a:solidFill>
                  <a:srgbClr val="0000FF"/>
                </a:solidFill>
              </a:rPr>
              <a:t>-1</a:t>
            </a:r>
            <a:r>
              <a:rPr lang="en-AU" baseline="30000" dirty="0"/>
              <a:t> </a:t>
            </a:r>
            <a:endParaRPr lang="en-AU" dirty="0"/>
          </a:p>
        </p:txBody>
      </p:sp>
      <p:pic>
        <p:nvPicPr>
          <p:cNvPr id="80898" name="Picture 2" descr="Image result for earth rotating transparent gif">
            <a:extLst>
              <a:ext uri="{FF2B5EF4-FFF2-40B4-BE49-F238E27FC236}">
                <a16:creationId xmlns:a16="http://schemas.microsoft.com/office/drawing/2014/main" id="{444C4D01-288F-4D91-88E9-B7D6D120E93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934326" y="1981200"/>
            <a:ext cx="4343400" cy="4343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verything is relative">
            <a:extLst>
              <a:ext uri="{FF2B5EF4-FFF2-40B4-BE49-F238E27FC236}">
                <a16:creationId xmlns:a16="http://schemas.microsoft.com/office/drawing/2014/main" id="{09106A91-4DA6-46F5-BDD6-51BA0BD797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1800" y="188105"/>
            <a:ext cx="1381125" cy="1744345"/>
          </a:xfrm>
          <a:prstGeom prst="rect">
            <a:avLst/>
          </a:prstGeom>
          <a:noFill/>
          <a:ln>
            <a:noFill/>
          </a:ln>
        </p:spPr>
      </p:pic>
    </p:spTree>
    <p:extLst>
      <p:ext uri="{BB962C8B-B14F-4D97-AF65-F5344CB8AC3E}">
        <p14:creationId xmlns:p14="http://schemas.microsoft.com/office/powerpoint/2010/main" val="111429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8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3D82-FF7F-4AE6-8219-4252805BA50B}"/>
              </a:ext>
            </a:extLst>
          </p:cNvPr>
          <p:cNvSpPr>
            <a:spLocks noGrp="1"/>
          </p:cNvSpPr>
          <p:nvPr>
            <p:ph type="title"/>
          </p:nvPr>
        </p:nvSpPr>
        <p:spPr/>
        <p:txBody>
          <a:bodyPr/>
          <a:lstStyle/>
          <a:p>
            <a:r>
              <a:rPr lang="en-AU" dirty="0">
                <a:effectLst>
                  <a:outerShdw blurRad="38100" dist="38100" dir="2700000" algn="tl">
                    <a:srgbClr val="000000">
                      <a:alpha val="43137"/>
                    </a:srgbClr>
                  </a:outerShdw>
                </a:effectLst>
              </a:rPr>
              <a:t>Speed – It’s all relative</a:t>
            </a:r>
          </a:p>
        </p:txBody>
      </p:sp>
      <p:sp>
        <p:nvSpPr>
          <p:cNvPr id="3" name="Content Placeholder 2">
            <a:extLst>
              <a:ext uri="{FF2B5EF4-FFF2-40B4-BE49-F238E27FC236}">
                <a16:creationId xmlns:a16="http://schemas.microsoft.com/office/drawing/2014/main" id="{9FAE9881-ADDF-44F3-9DD2-CC9C9ADE14C4}"/>
              </a:ext>
            </a:extLst>
          </p:cNvPr>
          <p:cNvSpPr>
            <a:spLocks noGrp="1"/>
          </p:cNvSpPr>
          <p:nvPr>
            <p:ph idx="1"/>
          </p:nvPr>
        </p:nvSpPr>
        <p:spPr>
          <a:xfrm>
            <a:off x="0" y="1774825"/>
            <a:ext cx="6248400" cy="4625975"/>
          </a:xfrm>
        </p:spPr>
        <p:txBody>
          <a:bodyPr/>
          <a:lstStyle/>
          <a:p>
            <a:r>
              <a:rPr lang="en-AU" dirty="0"/>
              <a:t>What causes the seasons?</a:t>
            </a:r>
          </a:p>
          <a:p>
            <a:endParaRPr lang="en-AU" dirty="0"/>
          </a:p>
          <a:p>
            <a:r>
              <a:rPr lang="en-AU" dirty="0"/>
              <a:t>How fast is the Earth moving through space?</a:t>
            </a:r>
          </a:p>
          <a:p>
            <a:endParaRPr lang="en-AU" dirty="0"/>
          </a:p>
          <a:p>
            <a:r>
              <a:rPr lang="en-AU" dirty="0"/>
              <a:t>We orbit the sun at a speed of around </a:t>
            </a:r>
            <a:r>
              <a:rPr lang="en-AU" b="1" dirty="0">
                <a:solidFill>
                  <a:srgbClr val="0000FF"/>
                </a:solidFill>
              </a:rPr>
              <a:t>30 000 ms</a:t>
            </a:r>
            <a:r>
              <a:rPr lang="en-AU" b="1" baseline="30000" dirty="0">
                <a:solidFill>
                  <a:srgbClr val="0000FF"/>
                </a:solidFill>
              </a:rPr>
              <a:t>-1</a:t>
            </a:r>
            <a:r>
              <a:rPr lang="en-AU" baseline="30000" dirty="0"/>
              <a:t>  </a:t>
            </a:r>
            <a:r>
              <a:rPr lang="en-AU" dirty="0"/>
              <a:t>or</a:t>
            </a:r>
            <a:r>
              <a:rPr lang="en-AU" baseline="30000" dirty="0"/>
              <a:t> </a:t>
            </a:r>
            <a:r>
              <a:rPr lang="en-AU" b="1" dirty="0">
                <a:solidFill>
                  <a:srgbClr val="FF0000"/>
                </a:solidFill>
              </a:rPr>
              <a:t>108 000 </a:t>
            </a:r>
            <a:r>
              <a:rPr lang="en-AU" b="1" dirty="0" err="1">
                <a:solidFill>
                  <a:srgbClr val="FF0000"/>
                </a:solidFill>
              </a:rPr>
              <a:t>km/H</a:t>
            </a:r>
            <a:r>
              <a:rPr lang="en-AU" b="1" dirty="0">
                <a:solidFill>
                  <a:srgbClr val="FF0000"/>
                </a:solidFill>
              </a:rPr>
              <a:t> </a:t>
            </a:r>
            <a:r>
              <a:rPr lang="en-AU" dirty="0"/>
              <a:t>!</a:t>
            </a:r>
          </a:p>
        </p:txBody>
      </p:sp>
      <p:pic>
        <p:nvPicPr>
          <p:cNvPr id="93186" name="Picture 2" descr="Related image">
            <a:extLst>
              <a:ext uri="{FF2B5EF4-FFF2-40B4-BE49-F238E27FC236}">
                <a16:creationId xmlns:a16="http://schemas.microsoft.com/office/drawing/2014/main" id="{BFB9C956-1490-40DF-A702-872E20CB3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2286000"/>
            <a:ext cx="5619750" cy="29622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verything is relative">
            <a:extLst>
              <a:ext uri="{FF2B5EF4-FFF2-40B4-BE49-F238E27FC236}">
                <a16:creationId xmlns:a16="http://schemas.microsoft.com/office/drawing/2014/main" id="{E11925FE-0C28-410E-AE12-46B52438499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1800" y="188105"/>
            <a:ext cx="1381125" cy="1744345"/>
          </a:xfrm>
          <a:prstGeom prst="rect">
            <a:avLst/>
          </a:prstGeom>
          <a:noFill/>
          <a:ln>
            <a:noFill/>
          </a:ln>
        </p:spPr>
      </p:pic>
    </p:spTree>
    <p:extLst>
      <p:ext uri="{BB962C8B-B14F-4D97-AF65-F5344CB8AC3E}">
        <p14:creationId xmlns:p14="http://schemas.microsoft.com/office/powerpoint/2010/main" val="202685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1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3D82-FF7F-4AE6-8219-4252805BA50B}"/>
              </a:ext>
            </a:extLst>
          </p:cNvPr>
          <p:cNvSpPr>
            <a:spLocks noGrp="1"/>
          </p:cNvSpPr>
          <p:nvPr>
            <p:ph type="title"/>
          </p:nvPr>
        </p:nvSpPr>
        <p:spPr/>
        <p:txBody>
          <a:bodyPr/>
          <a:lstStyle/>
          <a:p>
            <a:r>
              <a:rPr lang="en-AU" dirty="0"/>
              <a:t>Speed – It’s all relative</a:t>
            </a:r>
          </a:p>
        </p:txBody>
      </p:sp>
      <p:sp>
        <p:nvSpPr>
          <p:cNvPr id="3" name="Content Placeholder 2">
            <a:extLst>
              <a:ext uri="{FF2B5EF4-FFF2-40B4-BE49-F238E27FC236}">
                <a16:creationId xmlns:a16="http://schemas.microsoft.com/office/drawing/2014/main" id="{9FAE9881-ADDF-44F3-9DD2-CC9C9ADE14C4}"/>
              </a:ext>
            </a:extLst>
          </p:cNvPr>
          <p:cNvSpPr>
            <a:spLocks noGrp="1"/>
          </p:cNvSpPr>
          <p:nvPr>
            <p:ph idx="1"/>
          </p:nvPr>
        </p:nvSpPr>
        <p:spPr>
          <a:xfrm>
            <a:off x="0" y="1752600"/>
            <a:ext cx="7467600" cy="4625975"/>
          </a:xfrm>
        </p:spPr>
        <p:txBody>
          <a:bodyPr/>
          <a:lstStyle/>
          <a:p>
            <a:r>
              <a:rPr lang="en-AU" dirty="0"/>
              <a:t>The Earth is part of the Milky way spiral galaxy, which is also rotating. </a:t>
            </a:r>
          </a:p>
          <a:p>
            <a:endParaRPr lang="en-AU" dirty="0"/>
          </a:p>
          <a:p>
            <a:r>
              <a:rPr lang="en-AU" dirty="0"/>
              <a:t>How fast is our solar system moving through space?</a:t>
            </a:r>
          </a:p>
          <a:p>
            <a:endParaRPr lang="en-AU" dirty="0"/>
          </a:p>
          <a:p>
            <a:r>
              <a:rPr lang="en-AU" dirty="0"/>
              <a:t>We orbit the centres of the milky way at a speed of around </a:t>
            </a:r>
            <a:r>
              <a:rPr lang="en-AU" b="1" dirty="0">
                <a:solidFill>
                  <a:srgbClr val="0000FF"/>
                </a:solidFill>
              </a:rPr>
              <a:t>230 000 ms</a:t>
            </a:r>
            <a:r>
              <a:rPr lang="en-AU" b="1" baseline="30000" dirty="0">
                <a:solidFill>
                  <a:srgbClr val="0000FF"/>
                </a:solidFill>
              </a:rPr>
              <a:t>-1</a:t>
            </a:r>
            <a:r>
              <a:rPr lang="en-AU" baseline="30000" dirty="0"/>
              <a:t>  </a:t>
            </a:r>
            <a:r>
              <a:rPr lang="en-AU" dirty="0"/>
              <a:t>or</a:t>
            </a:r>
            <a:r>
              <a:rPr lang="en-AU" baseline="30000" dirty="0"/>
              <a:t> </a:t>
            </a:r>
            <a:r>
              <a:rPr lang="en-AU" b="1" dirty="0">
                <a:solidFill>
                  <a:srgbClr val="FF0000"/>
                </a:solidFill>
              </a:rPr>
              <a:t>828,000 </a:t>
            </a:r>
            <a:r>
              <a:rPr lang="en-AU" b="1" i="0" dirty="0">
                <a:solidFill>
                  <a:srgbClr val="222222"/>
                </a:solidFill>
                <a:effectLst/>
                <a:latin typeface="arial" panose="020B0604020202020204" pitchFamily="34" charset="0"/>
              </a:rPr>
              <a:t> </a:t>
            </a:r>
            <a:r>
              <a:rPr lang="en-AU" b="1" dirty="0" err="1">
                <a:solidFill>
                  <a:srgbClr val="FF0000"/>
                </a:solidFill>
              </a:rPr>
              <a:t>km/H</a:t>
            </a:r>
            <a:r>
              <a:rPr lang="en-AU" b="1" dirty="0">
                <a:solidFill>
                  <a:srgbClr val="FF0000"/>
                </a:solidFill>
              </a:rPr>
              <a:t> </a:t>
            </a:r>
            <a:r>
              <a:rPr lang="en-AU" dirty="0"/>
              <a:t>!</a:t>
            </a:r>
          </a:p>
        </p:txBody>
      </p:sp>
      <p:pic>
        <p:nvPicPr>
          <p:cNvPr id="94210" name="Picture 2" descr="Image result for milky way animated gif">
            <a:extLst>
              <a:ext uri="{FF2B5EF4-FFF2-40B4-BE49-F238E27FC236}">
                <a16:creationId xmlns:a16="http://schemas.microsoft.com/office/drawing/2014/main" id="{C6E05137-C29F-4BD2-AE93-DEA7AF3A6B1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2286000"/>
            <a:ext cx="4533900" cy="34004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verything is relative">
            <a:extLst>
              <a:ext uri="{FF2B5EF4-FFF2-40B4-BE49-F238E27FC236}">
                <a16:creationId xmlns:a16="http://schemas.microsoft.com/office/drawing/2014/main" id="{2FABBE69-F761-48F6-AE3C-B4323864FE0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1800" y="188105"/>
            <a:ext cx="1381125" cy="1744345"/>
          </a:xfrm>
          <a:prstGeom prst="rect">
            <a:avLst/>
          </a:prstGeom>
          <a:noFill/>
          <a:ln>
            <a:noFill/>
          </a:ln>
        </p:spPr>
      </p:pic>
    </p:spTree>
    <p:extLst>
      <p:ext uri="{BB962C8B-B14F-4D97-AF65-F5344CB8AC3E}">
        <p14:creationId xmlns:p14="http://schemas.microsoft.com/office/powerpoint/2010/main" val="319076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42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3D82-FF7F-4AE6-8219-4252805BA50B}"/>
              </a:ext>
            </a:extLst>
          </p:cNvPr>
          <p:cNvSpPr>
            <a:spLocks noGrp="1"/>
          </p:cNvSpPr>
          <p:nvPr>
            <p:ph type="title"/>
          </p:nvPr>
        </p:nvSpPr>
        <p:spPr/>
        <p:txBody>
          <a:bodyPr/>
          <a:lstStyle/>
          <a:p>
            <a:r>
              <a:rPr lang="en-AU" dirty="0"/>
              <a:t>Speed – It’s all relative</a:t>
            </a:r>
          </a:p>
        </p:txBody>
      </p:sp>
      <p:sp>
        <p:nvSpPr>
          <p:cNvPr id="3" name="Content Placeholder 2">
            <a:extLst>
              <a:ext uri="{FF2B5EF4-FFF2-40B4-BE49-F238E27FC236}">
                <a16:creationId xmlns:a16="http://schemas.microsoft.com/office/drawing/2014/main" id="{9FAE9881-ADDF-44F3-9DD2-CC9C9ADE14C4}"/>
              </a:ext>
            </a:extLst>
          </p:cNvPr>
          <p:cNvSpPr>
            <a:spLocks noGrp="1"/>
          </p:cNvSpPr>
          <p:nvPr>
            <p:ph idx="1"/>
          </p:nvPr>
        </p:nvSpPr>
        <p:spPr>
          <a:xfrm>
            <a:off x="0" y="1752600"/>
            <a:ext cx="7467600" cy="4625975"/>
          </a:xfrm>
        </p:spPr>
        <p:txBody>
          <a:bodyPr/>
          <a:lstStyle/>
          <a:p>
            <a:r>
              <a:rPr lang="en-AU" dirty="0"/>
              <a:t>All stars in the universe are moving away from its centre, and have been since the big bang. </a:t>
            </a:r>
          </a:p>
          <a:p>
            <a:endParaRPr lang="en-AU" dirty="0"/>
          </a:p>
          <a:p>
            <a:r>
              <a:rPr lang="en-AU" dirty="0"/>
              <a:t>How fast are we moving relative to that point in space? </a:t>
            </a:r>
          </a:p>
          <a:p>
            <a:endParaRPr lang="en-AU" dirty="0"/>
          </a:p>
          <a:p>
            <a:r>
              <a:rPr lang="en-AU" dirty="0"/>
              <a:t>Around </a:t>
            </a:r>
            <a:r>
              <a:rPr lang="en-AU" b="1" dirty="0">
                <a:solidFill>
                  <a:srgbClr val="0000FF"/>
                </a:solidFill>
              </a:rPr>
              <a:t>600 000 ms</a:t>
            </a:r>
            <a:r>
              <a:rPr lang="en-AU" b="1" baseline="30000" dirty="0">
                <a:solidFill>
                  <a:srgbClr val="0000FF"/>
                </a:solidFill>
              </a:rPr>
              <a:t>-1</a:t>
            </a:r>
            <a:r>
              <a:rPr lang="en-AU" baseline="30000" dirty="0"/>
              <a:t>  </a:t>
            </a:r>
            <a:r>
              <a:rPr lang="en-AU" dirty="0"/>
              <a:t>or</a:t>
            </a:r>
            <a:r>
              <a:rPr lang="en-AU" baseline="30000" dirty="0"/>
              <a:t> </a:t>
            </a:r>
            <a:r>
              <a:rPr lang="en-AU" b="1" dirty="0">
                <a:solidFill>
                  <a:srgbClr val="FF0000"/>
                </a:solidFill>
              </a:rPr>
              <a:t>0.2% of  c</a:t>
            </a:r>
            <a:r>
              <a:rPr lang="en-AU" dirty="0"/>
              <a:t>!</a:t>
            </a:r>
          </a:p>
        </p:txBody>
      </p:sp>
      <p:pic>
        <p:nvPicPr>
          <p:cNvPr id="95234" name="Picture 2" descr="Image result for big bang  animated gif">
            <a:extLst>
              <a:ext uri="{FF2B5EF4-FFF2-40B4-BE49-F238E27FC236}">
                <a16:creationId xmlns:a16="http://schemas.microsoft.com/office/drawing/2014/main" id="{D437D3DD-D332-4681-8E38-B82C870D3B7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344833" y="2073099"/>
            <a:ext cx="4741334" cy="4495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everything is relative">
            <a:extLst>
              <a:ext uri="{FF2B5EF4-FFF2-40B4-BE49-F238E27FC236}">
                <a16:creationId xmlns:a16="http://schemas.microsoft.com/office/drawing/2014/main" id="{0386F315-D459-4759-A6FC-F25CD3191F4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1800" y="188105"/>
            <a:ext cx="1381125" cy="1744345"/>
          </a:xfrm>
          <a:prstGeom prst="rect">
            <a:avLst/>
          </a:prstGeom>
          <a:noFill/>
          <a:ln>
            <a:noFill/>
          </a:ln>
        </p:spPr>
      </p:pic>
    </p:spTree>
    <p:extLst>
      <p:ext uri="{BB962C8B-B14F-4D97-AF65-F5344CB8AC3E}">
        <p14:creationId xmlns:p14="http://schemas.microsoft.com/office/powerpoint/2010/main" val="22991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900"/>
                                  </p:stCondLst>
                                  <p:childTnLst>
                                    <p:set>
                                      <p:cBhvr>
                                        <p:cTn id="9" dur="1" fill="hold">
                                          <p:stCondLst>
                                            <p:cond delay="0"/>
                                          </p:stCondLst>
                                        </p:cTn>
                                        <p:tgtEl>
                                          <p:spTgt spid="9523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9" descr="FG37_00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990" t="22069" b="26418"/>
          <a:stretch>
            <a:fillRect/>
          </a:stretch>
        </p:blipFill>
        <p:spPr>
          <a:xfrm>
            <a:off x="3657600" y="1600200"/>
            <a:ext cx="8764588" cy="3352800"/>
          </a:xfrm>
        </p:spPr>
      </p:pic>
      <p:sp>
        <p:nvSpPr>
          <p:cNvPr id="26628" name="AutoShape 4"/>
          <p:cNvSpPr>
            <a:spLocks noGrp="1" noChangeArrowheads="1"/>
          </p:cNvSpPr>
          <p:nvPr>
            <p:ph type="title"/>
          </p:nvPr>
        </p:nvSpPr>
        <p:spPr/>
        <p:txBody>
          <a:bodyPr/>
          <a:lstStyle/>
          <a:p>
            <a:pPr eaLnBrk="1" fontAlgn="auto" hangingPunct="1">
              <a:spcAft>
                <a:spcPts val="0"/>
              </a:spcAft>
              <a:defRPr/>
            </a:pPr>
            <a:r>
              <a:rPr lang="en-US">
                <a:solidFill>
                  <a:schemeClr val="accent1">
                    <a:satMod val="150000"/>
                  </a:schemeClr>
                </a:solidFill>
              </a:rPr>
              <a:t>Galilean-Newtonian Relativity</a:t>
            </a:r>
          </a:p>
        </p:txBody>
      </p:sp>
      <p:sp>
        <p:nvSpPr>
          <p:cNvPr id="27652" name="Rectangle 1"/>
          <p:cNvSpPr>
            <a:spLocks noChangeArrowheads="1"/>
          </p:cNvSpPr>
          <p:nvPr/>
        </p:nvSpPr>
        <p:spPr bwMode="auto">
          <a:xfrm>
            <a:off x="38100" y="1981200"/>
            <a:ext cx="3962400"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l" eaLnBrk="1" hangingPunct="1">
              <a:lnSpc>
                <a:spcPct val="90000"/>
              </a:lnSpc>
              <a:buFont typeface="Arial" panose="020B0604020202020204" pitchFamily="34" charset="0"/>
              <a:buChar char="•"/>
            </a:pPr>
            <a:r>
              <a:rPr lang="en-US" altLang="en-US"/>
              <a:t>Dropped object has a straight vertical path as  in the car, if observed from within the car.</a:t>
            </a:r>
          </a:p>
        </p:txBody>
      </p:sp>
      <p:sp>
        <p:nvSpPr>
          <p:cNvPr id="4" name="Rectangle 3"/>
          <p:cNvSpPr/>
          <p:nvPr/>
        </p:nvSpPr>
        <p:spPr>
          <a:xfrm>
            <a:off x="38100" y="4752975"/>
            <a:ext cx="12268200" cy="2752725"/>
          </a:xfrm>
          <a:prstGeom prst="rect">
            <a:avLst/>
          </a:prstGeom>
        </p:spPr>
        <p:txBody>
          <a:bodyPr>
            <a:spAutoFit/>
          </a:bodyPr>
          <a:lstStyle/>
          <a:p>
            <a:pPr marL="457200" indent="-457200" eaLnBrk="1" hangingPunct="1">
              <a:lnSpc>
                <a:spcPct val="90000"/>
              </a:lnSpc>
              <a:buFont typeface="Arial" panose="020B0604020202020204" pitchFamily="34" charset="0"/>
              <a:buChar char="•"/>
              <a:defRPr/>
            </a:pPr>
            <a:r>
              <a:rPr lang="en-US" altLang="en-US" dirty="0"/>
              <a:t>Parabolic path when reference frame is the earth.</a:t>
            </a:r>
          </a:p>
          <a:p>
            <a:pPr marL="457200" indent="-457200" eaLnBrk="1" hangingPunct="1">
              <a:lnSpc>
                <a:spcPct val="90000"/>
              </a:lnSpc>
              <a:buFont typeface="Arial" panose="020B0604020202020204" pitchFamily="34" charset="0"/>
              <a:buChar char="•"/>
              <a:defRPr/>
            </a:pPr>
            <a:r>
              <a:rPr lang="en-US" altLang="en-US" dirty="0"/>
              <a:t>The laws are the same, but the paths are different because of different initial conditions.</a:t>
            </a:r>
          </a:p>
          <a:p>
            <a:pPr marL="457200" indent="-457200" eaLnBrk="1" hangingPunct="1">
              <a:lnSpc>
                <a:spcPct val="90000"/>
              </a:lnSpc>
              <a:buFont typeface="Arial" panose="020B0604020202020204" pitchFamily="34" charset="0"/>
              <a:buChar char="•"/>
              <a:defRPr/>
            </a:pPr>
            <a:r>
              <a:rPr lang="en-US" altLang="en-US" dirty="0"/>
              <a:t>But both observers would agree and understand the situation.</a:t>
            </a:r>
          </a:p>
          <a:p>
            <a:pPr algn="ctr" eaLnBrk="1" hangingPunct="1">
              <a:lnSpc>
                <a:spcPct val="90000"/>
              </a:lnSpc>
              <a:defRPr/>
            </a:pPr>
            <a:endParaRPr lang="en-US" altLang="en-US" dirty="0"/>
          </a:p>
          <a:p>
            <a:pPr algn="ctr" eaLnBrk="1" hangingPunct="1">
              <a:lnSpc>
                <a:spcPct val="90000"/>
              </a:lnSpc>
              <a:buFont typeface="Wingdings" panose="05000000000000000000" pitchFamily="2" charset="2"/>
              <a:buNone/>
              <a:defRPr/>
            </a:pPr>
            <a:endParaRPr lang="en-US" altLang="en-US" dirty="0"/>
          </a:p>
        </p:txBody>
      </p:sp>
      <p:pic>
        <p:nvPicPr>
          <p:cNvPr id="6" name="Picture 5" descr="Image result for everything is relative">
            <a:extLst>
              <a:ext uri="{FF2B5EF4-FFF2-40B4-BE49-F238E27FC236}">
                <a16:creationId xmlns:a16="http://schemas.microsoft.com/office/drawing/2014/main" id="{68ED32A2-43E1-4180-8217-A51491B1810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1800" y="188105"/>
            <a:ext cx="1381125" cy="17443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p:cNvSpPr>
            <a:spLocks noGrp="1" noChangeArrowheads="1"/>
          </p:cNvSpPr>
          <p:nvPr>
            <p:ph type="title"/>
          </p:nvPr>
        </p:nvSpPr>
        <p:spPr/>
        <p:txBody>
          <a:bodyPr/>
          <a:lstStyle/>
          <a:p>
            <a:pPr eaLnBrk="1" fontAlgn="auto" hangingPunct="1">
              <a:spcAft>
                <a:spcPts val="0"/>
              </a:spcAft>
              <a:defRPr/>
            </a:pPr>
            <a:r>
              <a:rPr lang="en-US">
                <a:solidFill>
                  <a:schemeClr val="accent1">
                    <a:satMod val="150000"/>
                  </a:schemeClr>
                </a:solidFill>
              </a:rPr>
              <a:t>Galilean-Newtonian Relativity</a:t>
            </a:r>
          </a:p>
        </p:txBody>
      </p:sp>
      <p:sp>
        <p:nvSpPr>
          <p:cNvPr id="29699" name="Rectangle 3"/>
          <p:cNvSpPr>
            <a:spLocks noGrp="1" noChangeArrowheads="1"/>
          </p:cNvSpPr>
          <p:nvPr>
            <p:ph idx="1"/>
          </p:nvPr>
        </p:nvSpPr>
        <p:spPr/>
        <p:txBody>
          <a:bodyPr/>
          <a:lstStyle/>
          <a:p>
            <a:pPr eaLnBrk="1" hangingPunct="1"/>
            <a:endParaRPr lang="en-US" altLang="en-US"/>
          </a:p>
          <a:p>
            <a:pPr eaLnBrk="1" hangingPunct="1"/>
            <a:r>
              <a:rPr lang="en-US" altLang="en-US">
                <a:solidFill>
                  <a:srgbClr val="0070C0"/>
                </a:solidFill>
                <a:latin typeface="Arial" panose="020B0604020202020204" pitchFamily="34" charset="0"/>
              </a:rPr>
              <a:t>All inertial reference frames are equivalent for the description of mechanical motion.</a:t>
            </a:r>
          </a:p>
          <a:p>
            <a:pPr eaLnBrk="1" hangingPunct="1"/>
            <a:endParaRPr lang="en-US" altLang="en-US"/>
          </a:p>
          <a:p>
            <a:pPr lvl="2" eaLnBrk="1" hangingPunct="1"/>
            <a:r>
              <a:rPr lang="en-US" altLang="en-US" sz="3600"/>
              <a:t> There is no test or experiment you can do to “prove” which frame is really at rest or moving with constant velocity.</a:t>
            </a:r>
          </a:p>
          <a:p>
            <a:pPr eaLnBrk="1" hangingPunct="1"/>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Relative Motion Calculations</a:t>
            </a:r>
          </a:p>
        </p:txBody>
      </p:sp>
      <p:sp>
        <p:nvSpPr>
          <p:cNvPr id="3" name="Content Placeholder 2"/>
          <p:cNvSpPr>
            <a:spLocks noGrp="1"/>
          </p:cNvSpPr>
          <p:nvPr>
            <p:ph idx="1"/>
          </p:nvPr>
        </p:nvSpPr>
        <p:spPr>
          <a:xfrm>
            <a:off x="5751" y="1408176"/>
            <a:ext cx="12268200" cy="4625975"/>
          </a:xfrm>
        </p:spPr>
        <p:txBody>
          <a:bodyPr/>
          <a:lstStyle/>
          <a:p>
            <a:r>
              <a:rPr lang="en-US" dirty="0"/>
              <a:t>A train is traveling with a speed of </a:t>
            </a:r>
            <a:r>
              <a:rPr lang="en-US" b="1" dirty="0"/>
              <a:t>17.0 m/s NORTH </a:t>
            </a:r>
            <a:r>
              <a:rPr lang="en-US" dirty="0"/>
              <a:t>relative to Earth. </a:t>
            </a:r>
          </a:p>
          <a:p>
            <a:r>
              <a:rPr lang="en-US" dirty="0"/>
              <a:t>A passenger standing at the </a:t>
            </a:r>
            <a:r>
              <a:rPr lang="en-US" b="1" dirty="0"/>
              <a:t>NORTH END </a:t>
            </a:r>
            <a:r>
              <a:rPr lang="en-US" dirty="0"/>
              <a:t>of the train pitches a baseball with a speed of </a:t>
            </a:r>
            <a:r>
              <a:rPr lang="en-US" b="1" dirty="0"/>
              <a:t>15 m/s SOUTH </a:t>
            </a:r>
            <a:r>
              <a:rPr lang="en-US" dirty="0"/>
              <a:t>(relative to the train)</a:t>
            </a:r>
          </a:p>
          <a:p>
            <a:r>
              <a:rPr lang="en-US" dirty="0"/>
              <a:t>The ball moves between the from the front of the train towards the back of the train which is  </a:t>
            </a:r>
            <a:r>
              <a:rPr lang="en-US" b="1" dirty="0"/>
              <a:t>30m long</a:t>
            </a:r>
            <a:r>
              <a:rPr lang="en-US" dirty="0"/>
              <a:t>. </a:t>
            </a:r>
          </a:p>
          <a:p>
            <a:r>
              <a:rPr lang="en-US" dirty="0">
                <a:solidFill>
                  <a:srgbClr val="7030A0"/>
                </a:solidFill>
              </a:rPr>
              <a:t>From the perspective of the pitcher: </a:t>
            </a:r>
          </a:p>
          <a:p>
            <a:pPr marL="971550" lvl="1" indent="-514350">
              <a:buFont typeface="+mj-lt"/>
              <a:buAutoNum type="alphaLcParenR"/>
            </a:pPr>
            <a:r>
              <a:rPr lang="en-US" dirty="0"/>
              <a:t>What is the balls displacement during this motion? </a:t>
            </a:r>
          </a:p>
          <a:p>
            <a:pPr marL="971550" lvl="1" indent="-514350">
              <a:buFont typeface="+mj-lt"/>
              <a:buAutoNum type="alphaLcParenR"/>
            </a:pPr>
            <a:r>
              <a:rPr lang="en-US" dirty="0"/>
              <a:t>What is the balls velocity?</a:t>
            </a:r>
            <a:endParaRPr lang="en-AU" dirty="0"/>
          </a:p>
          <a:p>
            <a:pPr marL="971550" lvl="1" indent="-514350">
              <a:buFont typeface="+mj-lt"/>
              <a:buAutoNum type="alphaLcParenR"/>
            </a:pPr>
            <a:r>
              <a:rPr lang="en-US" dirty="0"/>
              <a:t>How long does it take the ball to hit the back of the train?</a:t>
            </a:r>
          </a:p>
        </p:txBody>
      </p:sp>
    </p:spTree>
    <p:extLst>
      <p:ext uri="{BB962C8B-B14F-4D97-AF65-F5344CB8AC3E}">
        <p14:creationId xmlns:p14="http://schemas.microsoft.com/office/powerpoint/2010/main" val="1489792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Relative Motion Calculations</a:t>
            </a:r>
          </a:p>
        </p:txBody>
      </p:sp>
      <p:sp>
        <p:nvSpPr>
          <p:cNvPr id="3" name="Content Placeholder 2"/>
          <p:cNvSpPr>
            <a:spLocks noGrp="1"/>
          </p:cNvSpPr>
          <p:nvPr>
            <p:ph idx="1"/>
          </p:nvPr>
        </p:nvSpPr>
        <p:spPr>
          <a:xfrm>
            <a:off x="5751" y="1408176"/>
            <a:ext cx="12268200" cy="4625975"/>
          </a:xfrm>
        </p:spPr>
        <p:txBody>
          <a:bodyPr/>
          <a:lstStyle/>
          <a:p>
            <a:r>
              <a:rPr lang="en-US" dirty="0"/>
              <a:t>A train is traveling with a speed of </a:t>
            </a:r>
            <a:r>
              <a:rPr lang="en-US" b="1" dirty="0"/>
              <a:t>17.0 m/s NORTH </a:t>
            </a:r>
            <a:r>
              <a:rPr lang="en-US" dirty="0"/>
              <a:t>relative to Earth. </a:t>
            </a:r>
          </a:p>
          <a:p>
            <a:r>
              <a:rPr lang="en-US" dirty="0"/>
              <a:t>A passenger standing at the </a:t>
            </a:r>
            <a:r>
              <a:rPr lang="en-US" b="1" dirty="0"/>
              <a:t>NORTH END </a:t>
            </a:r>
            <a:r>
              <a:rPr lang="en-US" dirty="0"/>
              <a:t>of the train pitches a baseball with a speed of </a:t>
            </a:r>
            <a:r>
              <a:rPr lang="en-US" b="1" dirty="0"/>
              <a:t>15 m/s SOUTH </a:t>
            </a:r>
            <a:r>
              <a:rPr lang="en-US" dirty="0"/>
              <a:t>(relative to the train)</a:t>
            </a:r>
          </a:p>
          <a:p>
            <a:r>
              <a:rPr lang="en-US" dirty="0"/>
              <a:t>The ball moves between the from the front of the train towards the back of the train which is  </a:t>
            </a:r>
            <a:r>
              <a:rPr lang="en-US" b="1" dirty="0"/>
              <a:t>30m long</a:t>
            </a:r>
            <a:r>
              <a:rPr lang="en-US" dirty="0"/>
              <a:t>. </a:t>
            </a:r>
          </a:p>
          <a:p>
            <a:r>
              <a:rPr lang="en-US" dirty="0">
                <a:solidFill>
                  <a:srgbClr val="7030A0"/>
                </a:solidFill>
              </a:rPr>
              <a:t>From the perspective of an observer standing near the tracks as the train goes by:</a:t>
            </a:r>
          </a:p>
          <a:p>
            <a:pPr marL="971550" lvl="1" indent="-514350">
              <a:buFont typeface="+mj-lt"/>
              <a:buAutoNum type="alphaLcParenR"/>
            </a:pPr>
            <a:r>
              <a:rPr lang="en-US" dirty="0"/>
              <a:t>What is the balls velocity?</a:t>
            </a:r>
            <a:endParaRPr lang="en-AU" dirty="0"/>
          </a:p>
          <a:p>
            <a:pPr marL="971550" lvl="1" indent="-514350">
              <a:buFont typeface="+mj-lt"/>
              <a:buAutoNum type="alphaLcParenR"/>
            </a:pPr>
            <a:r>
              <a:rPr lang="en-US" dirty="0"/>
              <a:t>How long does it take the ball to hit the back of the train?</a:t>
            </a:r>
          </a:p>
          <a:p>
            <a:pPr marL="971550" lvl="1" indent="-514350">
              <a:buFont typeface="+mj-lt"/>
              <a:buAutoNum type="alphaLcParenR"/>
            </a:pPr>
            <a:r>
              <a:rPr lang="en-US" dirty="0"/>
              <a:t>What is the balls displacement during this motion? </a:t>
            </a:r>
          </a:p>
          <a:p>
            <a:pPr marL="971550" lvl="1" indent="-514350">
              <a:buFont typeface="+mj-lt"/>
              <a:buAutoNum type="alphaLcParenR"/>
            </a:pPr>
            <a:endParaRPr lang="en-US" dirty="0"/>
          </a:p>
        </p:txBody>
      </p:sp>
    </p:spTree>
    <p:extLst>
      <p:ext uri="{BB962C8B-B14F-4D97-AF65-F5344CB8AC3E}">
        <p14:creationId xmlns:p14="http://schemas.microsoft.com/office/powerpoint/2010/main" val="1154615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AutoShape 2"/>
          <p:cNvSpPr>
            <a:spLocks noGrp="1" noChangeArrowheads="1"/>
          </p:cNvSpPr>
          <p:nvPr>
            <p:ph type="title"/>
          </p:nvPr>
        </p:nvSpPr>
        <p:spPr/>
        <p:txBody>
          <a:bodyPr/>
          <a:lstStyle/>
          <a:p>
            <a:pPr eaLnBrk="1" fontAlgn="auto" hangingPunct="1">
              <a:spcAft>
                <a:spcPts val="0"/>
              </a:spcAft>
              <a:defRPr/>
            </a:pPr>
            <a:r>
              <a:rPr lang="en-US">
                <a:solidFill>
                  <a:schemeClr val="accent1">
                    <a:satMod val="150000"/>
                  </a:schemeClr>
                </a:solidFill>
              </a:rPr>
              <a:t>Enter Maxwell and His Equations</a:t>
            </a:r>
          </a:p>
        </p:txBody>
      </p:sp>
      <p:sp>
        <p:nvSpPr>
          <p:cNvPr id="31747" name="Rectangle 3"/>
          <p:cNvSpPr>
            <a:spLocks noGrp="1" noChangeArrowheads="1"/>
          </p:cNvSpPr>
          <p:nvPr>
            <p:ph idx="1"/>
          </p:nvPr>
        </p:nvSpPr>
        <p:spPr/>
        <p:txBody>
          <a:bodyPr/>
          <a:lstStyle/>
          <a:p>
            <a:pPr eaLnBrk="1" hangingPunct="1"/>
            <a:r>
              <a:rPr lang="en-US" altLang="en-US" b="1"/>
              <a:t>PROBLEM!</a:t>
            </a:r>
            <a:r>
              <a:rPr lang="en-US" altLang="en-US"/>
              <a:t> Maxwell’s theory predicts that the velocity of light is  3.00 x 10</a:t>
            </a:r>
            <a:r>
              <a:rPr lang="en-US" altLang="en-US" b="1" baseline="30000"/>
              <a:t>8</a:t>
            </a:r>
            <a:r>
              <a:rPr lang="en-US" altLang="en-US"/>
              <a:t> m/s and this is what is measured.</a:t>
            </a:r>
          </a:p>
          <a:p>
            <a:pPr eaLnBrk="1" hangingPunct="1"/>
            <a:endParaRPr lang="en-US" altLang="en-US" b="1"/>
          </a:p>
          <a:p>
            <a:pPr eaLnBrk="1" hangingPunct="1"/>
            <a:r>
              <a:rPr lang="en-US" altLang="en-US" b="1"/>
              <a:t>QUESTION!!</a:t>
            </a:r>
            <a:r>
              <a:rPr lang="en-US" altLang="en-US"/>
              <a:t>  In what reference frame does light have this velocity?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AutoShape 2"/>
          <p:cNvSpPr>
            <a:spLocks noGrp="1" noChangeArrowheads="1"/>
          </p:cNvSpPr>
          <p:nvPr>
            <p:ph type="title"/>
          </p:nvPr>
        </p:nvSpPr>
        <p:spPr/>
        <p:txBody>
          <a:bodyPr/>
          <a:lstStyle/>
          <a:p>
            <a:pPr eaLnBrk="1" fontAlgn="auto" hangingPunct="1">
              <a:spcAft>
                <a:spcPts val="0"/>
              </a:spcAft>
              <a:defRPr/>
            </a:pPr>
            <a:r>
              <a:rPr lang="en-US">
                <a:solidFill>
                  <a:schemeClr val="accent1">
                    <a:satMod val="150000"/>
                  </a:schemeClr>
                </a:solidFill>
              </a:rPr>
              <a:t>Enter Maxwell and His Equations</a:t>
            </a:r>
          </a:p>
        </p:txBody>
      </p:sp>
      <p:sp>
        <p:nvSpPr>
          <p:cNvPr id="22531" name="Rectangle 3"/>
          <p:cNvSpPr>
            <a:spLocks noGrp="1" noChangeArrowheads="1"/>
          </p:cNvSpPr>
          <p:nvPr>
            <p:ph idx="1"/>
          </p:nvPr>
        </p:nvSpPr>
        <p:spPr>
          <a:xfrm>
            <a:off x="381000" y="1774825"/>
            <a:ext cx="11506200" cy="4625975"/>
          </a:xfrm>
        </p:spPr>
        <p:txBody>
          <a:bodyPr/>
          <a:lstStyle/>
          <a:p>
            <a:pPr eaLnBrk="1" hangingPunct="1">
              <a:lnSpc>
                <a:spcPct val="90000"/>
              </a:lnSpc>
              <a:defRPr/>
            </a:pPr>
            <a:r>
              <a:rPr lang="en-US" altLang="en-US" dirty="0"/>
              <a:t>Maxwell’s Equations </a:t>
            </a:r>
            <a:r>
              <a:rPr lang="en-US" altLang="en-US" b="1" u="sng" dirty="0"/>
              <a:t>did not obey</a:t>
            </a:r>
            <a:r>
              <a:rPr lang="en-US" altLang="en-US" dirty="0"/>
              <a:t> the Relativity Principle.</a:t>
            </a:r>
          </a:p>
          <a:p>
            <a:pPr marL="119062" indent="0" eaLnBrk="1" hangingPunct="1">
              <a:lnSpc>
                <a:spcPct val="90000"/>
              </a:lnSpc>
              <a:buFont typeface="Wingdings 2" panose="05020102010507070707" pitchFamily="18" charset="2"/>
              <a:buNone/>
              <a:defRPr/>
            </a:pPr>
            <a:endParaRPr lang="en-US" altLang="en-US" dirty="0"/>
          </a:p>
          <a:p>
            <a:pPr eaLnBrk="1" hangingPunct="1">
              <a:lnSpc>
                <a:spcPct val="90000"/>
              </a:lnSpc>
              <a:defRPr/>
            </a:pPr>
            <a:r>
              <a:rPr lang="en-US" altLang="en-US" dirty="0"/>
              <a:t>They were not the same in all inertial reference systems</a:t>
            </a:r>
          </a:p>
          <a:p>
            <a:pPr lvl="2" eaLnBrk="1" hangingPunct="1">
              <a:lnSpc>
                <a:spcPct val="90000"/>
              </a:lnSpc>
              <a:defRPr/>
            </a:pPr>
            <a:r>
              <a:rPr lang="en-US" altLang="en-US" sz="2800" dirty="0"/>
              <a:t>The form of the equations changes in a moving system.</a:t>
            </a:r>
          </a:p>
          <a:p>
            <a:pPr lvl="2" eaLnBrk="1" hangingPunct="1">
              <a:lnSpc>
                <a:spcPct val="90000"/>
              </a:lnSpc>
              <a:defRPr/>
            </a:pPr>
            <a:r>
              <a:rPr lang="en-US" altLang="en-US" sz="2800" dirty="0"/>
              <a:t>They were the simplest in a reference frame at rest.</a:t>
            </a:r>
          </a:p>
          <a:p>
            <a:pPr lvl="2" eaLnBrk="1" hangingPunct="1">
              <a:lnSpc>
                <a:spcPct val="90000"/>
              </a:lnSpc>
              <a:defRPr/>
            </a:pPr>
            <a:r>
              <a:rPr lang="en-US" altLang="en-US" sz="2800" dirty="0"/>
              <a:t>This implied that perhaps there was a reference frame which was at absolute rest and hence the preferred reference system.</a:t>
            </a:r>
          </a:p>
          <a:p>
            <a:pPr lvl="2" eaLnBrk="1" hangingPunct="1">
              <a:lnSpc>
                <a:spcPct val="90000"/>
              </a:lnSpc>
              <a:defRPr/>
            </a:pPr>
            <a:r>
              <a:rPr lang="en-US" altLang="en-US" sz="2800" dirty="0"/>
              <a:t>The concept of “Ether” was suggested.</a:t>
            </a:r>
          </a:p>
          <a:p>
            <a:pPr lvl="2" eaLnBrk="1" hangingPunct="1">
              <a:lnSpc>
                <a:spcPct val="90000"/>
              </a:lnSpc>
              <a:defRPr/>
            </a:pPr>
            <a:r>
              <a:rPr lang="en-US" altLang="en-US" sz="2800" dirty="0"/>
              <a:t>Ether was a theoretical “substance” or medium permeating space through which light moved.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AutoShape 2"/>
          <p:cNvSpPr>
            <a:spLocks noGrp="1" noChangeArrowheads="1"/>
          </p:cNvSpPr>
          <p:nvPr>
            <p:ph type="title"/>
          </p:nvPr>
        </p:nvSpPr>
        <p:spPr/>
        <p:txBody>
          <a:bodyPr/>
          <a:lstStyle/>
          <a:p>
            <a:pPr algn="ctr" eaLnBrk="1" fontAlgn="auto" hangingPunct="1">
              <a:spcAft>
                <a:spcPts val="0"/>
              </a:spcAft>
              <a:defRPr/>
            </a:pPr>
            <a:r>
              <a:rPr lang="en-US">
                <a:solidFill>
                  <a:schemeClr val="accent1">
                    <a:satMod val="150000"/>
                  </a:schemeClr>
                </a:solidFill>
              </a:rPr>
              <a:t>Classical Physics</a:t>
            </a:r>
          </a:p>
        </p:txBody>
      </p:sp>
      <p:sp>
        <p:nvSpPr>
          <p:cNvPr id="11267" name="Rectangle 3"/>
          <p:cNvSpPr>
            <a:spLocks noGrp="1" noChangeArrowheads="1"/>
          </p:cNvSpPr>
          <p:nvPr>
            <p:ph idx="1"/>
          </p:nvPr>
        </p:nvSpPr>
        <p:spPr>
          <a:xfrm>
            <a:off x="609600" y="1774825"/>
            <a:ext cx="7696200" cy="4625975"/>
          </a:xfrm>
        </p:spPr>
        <p:txBody>
          <a:bodyPr/>
          <a:lstStyle/>
          <a:p>
            <a:pPr eaLnBrk="1" hangingPunct="1"/>
            <a:r>
              <a:rPr lang="en-US" altLang="en-US"/>
              <a:t>At the end of the 19th century it looked as if Physics was pretty well “wrapped up”.</a:t>
            </a:r>
          </a:p>
          <a:p>
            <a:pPr eaLnBrk="1" hangingPunct="1">
              <a:buFont typeface="Wingdings" panose="05000000000000000000" pitchFamily="2" charset="2"/>
              <a:buNone/>
            </a:pPr>
            <a:endParaRPr lang="en-US" altLang="en-US" u="sng"/>
          </a:p>
          <a:p>
            <a:pPr eaLnBrk="1" hangingPunct="1"/>
            <a:r>
              <a:rPr lang="en-US" altLang="en-US" b="1" u="sng">
                <a:solidFill>
                  <a:srgbClr val="0070C0"/>
                </a:solidFill>
              </a:rPr>
              <a:t>Newtonian mechanics </a:t>
            </a:r>
            <a:r>
              <a:rPr lang="en-US" altLang="en-US"/>
              <a:t>and the law of Gravitation had explained how the planets moved and related that to how ordinary objects here on earth responded to forces.</a:t>
            </a:r>
            <a:endParaRPr lang="en-US" altLang="en-US" u="sng"/>
          </a:p>
        </p:txBody>
      </p:sp>
      <p:pic>
        <p:nvPicPr>
          <p:cNvPr id="11268" name="Picture 5" descr="http://pantherpaws.org/wp-content/uploads/2010/03/isaac_newton_hd-282x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0" y="1876425"/>
            <a:ext cx="3429000" cy="364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2"/>
          <p:cNvSpPr>
            <a:spLocks noGrp="1" noChangeArrowheads="1"/>
          </p:cNvSpPr>
          <p:nvPr>
            <p:ph type="title"/>
          </p:nvPr>
        </p:nvSpPr>
        <p:spPr/>
        <p:txBody>
          <a:bodyPr/>
          <a:lstStyle/>
          <a:p>
            <a:pPr eaLnBrk="1" fontAlgn="auto" hangingPunct="1">
              <a:spcAft>
                <a:spcPts val="0"/>
              </a:spcAft>
              <a:defRPr/>
            </a:pPr>
            <a:r>
              <a:rPr lang="en-US">
                <a:solidFill>
                  <a:schemeClr val="accent1">
                    <a:satMod val="150000"/>
                  </a:schemeClr>
                </a:solidFill>
              </a:rPr>
              <a:t>The Michelson-Morley Experiment</a:t>
            </a:r>
          </a:p>
        </p:txBody>
      </p:sp>
      <p:sp>
        <p:nvSpPr>
          <p:cNvPr id="5" name="TextBox 4"/>
          <p:cNvSpPr txBox="1"/>
          <p:nvPr/>
        </p:nvSpPr>
        <p:spPr>
          <a:xfrm>
            <a:off x="5257800" y="1600200"/>
            <a:ext cx="6934200" cy="5262563"/>
          </a:xfrm>
          <a:prstGeom prst="rect">
            <a:avLst/>
          </a:prstGeom>
          <a:noFill/>
        </p:spPr>
        <p:txBody>
          <a:bodyPr>
            <a:spAutoFit/>
          </a:bodyPr>
          <a:lstStyle/>
          <a:p>
            <a:pPr>
              <a:buFont typeface="Arial" pitchFamily="34" charset="0"/>
              <a:buChar char="•"/>
              <a:defRPr/>
            </a:pPr>
            <a:r>
              <a:rPr lang="en-AU" sz="2800" dirty="0">
                <a:latin typeface="+mn-lt"/>
              </a:rPr>
              <a:t>About a hundred years ago, a famous experiment was conducted called the Michelson-Morley experiment which measured the dependence of the speed of light on the speed of the observer.</a:t>
            </a:r>
          </a:p>
          <a:p>
            <a:pPr>
              <a:defRPr/>
            </a:pPr>
            <a:endParaRPr lang="en-AU" sz="2800" dirty="0">
              <a:latin typeface="+mn-lt"/>
            </a:endParaRPr>
          </a:p>
          <a:p>
            <a:pPr>
              <a:buFont typeface="Arial" pitchFamily="34" charset="0"/>
              <a:buChar char="•"/>
              <a:defRPr/>
            </a:pPr>
            <a:r>
              <a:rPr lang="en-AU" sz="2800" dirty="0">
                <a:latin typeface="+mn-lt"/>
              </a:rPr>
              <a:t>This experiment was designed to detect the speed of the earth through the ether.</a:t>
            </a:r>
          </a:p>
          <a:p>
            <a:pPr>
              <a:buFont typeface="Arial" pitchFamily="34" charset="0"/>
              <a:buChar char="•"/>
              <a:defRPr/>
            </a:pPr>
            <a:endParaRPr lang="en-AU" sz="2800" dirty="0">
              <a:latin typeface="+mn-lt"/>
            </a:endParaRPr>
          </a:p>
          <a:p>
            <a:pPr>
              <a:buFont typeface="Arial" pitchFamily="34" charset="0"/>
              <a:buChar char="•"/>
              <a:defRPr/>
            </a:pPr>
            <a:r>
              <a:rPr lang="en-AU" sz="2800" dirty="0">
                <a:latin typeface="+mn-lt"/>
              </a:rPr>
              <a:t>The earth’s speed around the sun is </a:t>
            </a:r>
          </a:p>
          <a:p>
            <a:pPr>
              <a:defRPr/>
            </a:pPr>
            <a:r>
              <a:rPr lang="en-AU" sz="2800" dirty="0">
                <a:latin typeface="+mn-lt"/>
              </a:rPr>
              <a:t>    3 x 10</a:t>
            </a:r>
            <a:r>
              <a:rPr lang="en-AU" sz="2800" baseline="30000" dirty="0">
                <a:latin typeface="+mn-lt"/>
              </a:rPr>
              <a:t>4</a:t>
            </a:r>
            <a:r>
              <a:rPr lang="en-AU" sz="2800" dirty="0">
                <a:latin typeface="+mn-lt"/>
              </a:rPr>
              <a:t>m/s.</a:t>
            </a:r>
          </a:p>
          <a:p>
            <a:pPr>
              <a:buFont typeface="Arial" pitchFamily="34" charset="0"/>
              <a:buChar char="•"/>
              <a:defRPr/>
            </a:pPr>
            <a:r>
              <a:rPr lang="en-AU" sz="2800" dirty="0">
                <a:latin typeface="+mn-lt"/>
              </a:rPr>
              <a:t>Predicted 0.4 fringe shift</a:t>
            </a:r>
          </a:p>
        </p:txBody>
      </p:sp>
      <p:pic>
        <p:nvPicPr>
          <p:cNvPr id="35844" name="Picture 8" descr="Michelson-Morley Aparat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52600"/>
            <a:ext cx="480853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2"/>
          <p:cNvSpPr>
            <a:spLocks noGrp="1" noChangeArrowheads="1"/>
          </p:cNvSpPr>
          <p:nvPr>
            <p:ph type="title"/>
          </p:nvPr>
        </p:nvSpPr>
        <p:spPr/>
        <p:txBody>
          <a:bodyPr/>
          <a:lstStyle/>
          <a:p>
            <a:pPr eaLnBrk="1" fontAlgn="auto" hangingPunct="1">
              <a:spcAft>
                <a:spcPts val="0"/>
              </a:spcAft>
              <a:defRPr/>
            </a:pPr>
            <a:r>
              <a:rPr lang="en-US">
                <a:solidFill>
                  <a:schemeClr val="accent1">
                    <a:satMod val="150000"/>
                  </a:schemeClr>
                </a:solidFill>
              </a:rPr>
              <a:t>The Michelson-Morley Experiment</a:t>
            </a:r>
          </a:p>
        </p:txBody>
      </p:sp>
      <p:sp>
        <p:nvSpPr>
          <p:cNvPr id="38915" name="Rectangle 3"/>
          <p:cNvSpPr>
            <a:spLocks noGrp="1" noChangeArrowheads="1"/>
          </p:cNvSpPr>
          <p:nvPr>
            <p:ph idx="1"/>
          </p:nvPr>
        </p:nvSpPr>
        <p:spPr/>
        <p:txBody>
          <a:bodyPr/>
          <a:lstStyle/>
          <a:p>
            <a:pPr eaLnBrk="1" hangingPunct="1"/>
            <a:r>
              <a:rPr lang="en-US" altLang="en-US"/>
              <a:t>Their apparatus was capable of measuring a shift of 0.01 fringe</a:t>
            </a:r>
          </a:p>
          <a:p>
            <a:pPr eaLnBrk="1" hangingPunct="1"/>
            <a:endParaRPr lang="en-US" altLang="en-US"/>
          </a:p>
          <a:p>
            <a:pPr eaLnBrk="1" hangingPunct="1"/>
            <a:r>
              <a:rPr lang="en-US" altLang="en-US" b="1"/>
              <a:t>NO FRINGE SHIFT WHATSOEVER </a:t>
            </a:r>
            <a:r>
              <a:rPr lang="en-US" altLang="en-US"/>
              <a:t>was ever detected</a:t>
            </a:r>
            <a:r>
              <a:rPr lang="en-US" altLang="en-US" b="1"/>
              <a:t>!!</a:t>
            </a:r>
          </a:p>
          <a:p>
            <a:pPr>
              <a:buFont typeface="Arial" panose="020B0604020202020204" pitchFamily="34" charset="0"/>
              <a:buChar char="•"/>
            </a:pPr>
            <a:endParaRPr lang="en-AU" altLang="en-US"/>
          </a:p>
          <a:p>
            <a:pPr>
              <a:buFont typeface="Arial" panose="020B0604020202020204" pitchFamily="34" charset="0"/>
              <a:buChar char="•"/>
            </a:pPr>
            <a:r>
              <a:rPr lang="en-AU" altLang="en-US"/>
              <a:t>To everyone's surprise, it turned out that the speed of light was always the same no matter what the motion of the observer was!</a:t>
            </a:r>
          </a:p>
          <a:p>
            <a:endParaRPr lang="en-AU" altLang="en-US"/>
          </a:p>
          <a:p>
            <a:pPr eaLnBrk="1" hangingPunct="1"/>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5575"/>
            <a:ext cx="8229600" cy="1252538"/>
          </a:xfrm>
        </p:spPr>
        <p:txBody>
          <a:bodyPr/>
          <a:lstStyle/>
          <a:p>
            <a:pPr>
              <a:defRPr/>
            </a:pPr>
            <a:endParaRPr lang="en-AU"/>
          </a:p>
        </p:txBody>
      </p:sp>
      <p:pic>
        <p:nvPicPr>
          <p:cNvPr id="3" name="Neil deGrasse Tyson explains the Michelson-Morley experiment excerpt from UNDAUNTED.mp4">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a:xfrm>
            <a:off x="60325" y="139700"/>
            <a:ext cx="12071350" cy="670560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639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AutoShape 2"/>
          <p:cNvSpPr>
            <a:spLocks noGrp="1" noChangeArrowheads="1"/>
          </p:cNvSpPr>
          <p:nvPr>
            <p:ph type="title"/>
          </p:nvPr>
        </p:nvSpPr>
        <p:spPr/>
        <p:txBody>
          <a:bodyPr/>
          <a:lstStyle/>
          <a:p>
            <a:pPr algn="ctr" eaLnBrk="1" fontAlgn="auto" hangingPunct="1">
              <a:spcAft>
                <a:spcPts val="0"/>
              </a:spcAft>
              <a:defRPr/>
            </a:pPr>
            <a:r>
              <a:rPr lang="en-US">
                <a:solidFill>
                  <a:schemeClr val="accent1">
                    <a:satMod val="150000"/>
                  </a:schemeClr>
                </a:solidFill>
              </a:rPr>
              <a:t>What to do?</a:t>
            </a:r>
          </a:p>
        </p:txBody>
      </p:sp>
      <p:sp>
        <p:nvSpPr>
          <p:cNvPr id="40963" name="Rectangle 3"/>
          <p:cNvSpPr>
            <a:spLocks noGrp="1" noChangeArrowheads="1"/>
          </p:cNvSpPr>
          <p:nvPr>
            <p:ph idx="1"/>
          </p:nvPr>
        </p:nvSpPr>
        <p:spPr/>
        <p:txBody>
          <a:bodyPr/>
          <a:lstStyle/>
          <a:p>
            <a:pPr eaLnBrk="1" hangingPunct="1"/>
            <a:r>
              <a:rPr lang="en-US" altLang="en-US"/>
              <a:t>Are Maxwell’s equations wrong?</a:t>
            </a:r>
          </a:p>
          <a:p>
            <a:pPr lvl="2" eaLnBrk="1" hangingPunct="1"/>
            <a:r>
              <a:rPr lang="en-US" altLang="en-US"/>
              <a:t>They correctly predicted so many observations that physicists were reluctant to give them up.</a:t>
            </a:r>
          </a:p>
          <a:p>
            <a:pPr lvl="2" eaLnBrk="1" hangingPunct="1">
              <a:buFont typeface="Wingdings" panose="05000000000000000000" pitchFamily="2" charset="2"/>
              <a:buNone/>
            </a:pPr>
            <a:endParaRPr lang="en-US" altLang="en-US"/>
          </a:p>
          <a:p>
            <a:pPr eaLnBrk="1" hangingPunct="1"/>
            <a:r>
              <a:rPr lang="en-US" altLang="en-US"/>
              <a:t>Ether is “dragged” along by the earth?</a:t>
            </a:r>
          </a:p>
          <a:p>
            <a:pPr lvl="2" eaLnBrk="1" hangingPunct="1"/>
            <a:r>
              <a:rPr lang="en-US" altLang="en-US"/>
              <a:t>Got the same results when the M&amp;M experiment was carried out in balloons and on mountaintops.</a:t>
            </a:r>
          </a:p>
          <a:p>
            <a:pPr lvl="4" eaLnBrk="1" hangingPunct="1"/>
            <a:r>
              <a:rPr altLang="en-US"/>
              <a:t>Each attempt to determine a way to find a preferred reference system seemed to be doomed to failure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AutoShape 2"/>
          <p:cNvSpPr>
            <a:spLocks noGrp="1" noChangeArrowheads="1"/>
          </p:cNvSpPr>
          <p:nvPr>
            <p:ph type="title"/>
          </p:nvPr>
        </p:nvSpPr>
        <p:spPr/>
        <p:txBody>
          <a:bodyPr/>
          <a:lstStyle/>
          <a:p>
            <a:pPr eaLnBrk="1" fontAlgn="auto" hangingPunct="1">
              <a:spcAft>
                <a:spcPts val="0"/>
              </a:spcAft>
              <a:defRPr/>
            </a:pPr>
            <a:r>
              <a:rPr lang="en-US">
                <a:solidFill>
                  <a:schemeClr val="accent1">
                    <a:satMod val="150000"/>
                  </a:schemeClr>
                </a:solidFill>
              </a:rPr>
              <a:t>There is a Way Out of This Mess</a:t>
            </a:r>
          </a:p>
        </p:txBody>
      </p:sp>
      <p:sp>
        <p:nvSpPr>
          <p:cNvPr id="43011" name="Rectangle 3"/>
          <p:cNvSpPr>
            <a:spLocks noGrp="1" noChangeArrowheads="1"/>
          </p:cNvSpPr>
          <p:nvPr>
            <p:ph idx="1"/>
          </p:nvPr>
        </p:nvSpPr>
        <p:spPr>
          <a:xfrm>
            <a:off x="2362200" y="2590800"/>
            <a:ext cx="7693025" cy="3724275"/>
          </a:xfrm>
        </p:spPr>
        <p:txBody>
          <a:bodyPr/>
          <a:lstStyle/>
          <a:p>
            <a:pPr eaLnBrk="1" hangingPunct="1">
              <a:buFont typeface="Wingdings" panose="05000000000000000000" pitchFamily="2" charset="2"/>
              <a:buNone/>
            </a:pPr>
            <a:endParaRPr lang="en-US" altLang="en-US"/>
          </a:p>
          <a:p>
            <a:pPr eaLnBrk="1" hangingPunct="1"/>
            <a:r>
              <a:rPr lang="en-US" altLang="en-US"/>
              <a:t>This was the state of affairs in 1905 when Einstein presented his Theory of Relativity</a:t>
            </a:r>
            <a:r>
              <a:rPr lang="en-US" altLang="en-US" u="sng"/>
              <a:t>.</a:t>
            </a:r>
            <a:endParaRPr lang="en-US" altLang="en-US"/>
          </a:p>
          <a:p>
            <a:pPr eaLnBrk="1" hangingPunct="1"/>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fontAlgn="auto" hangingPunct="1">
              <a:spcAft>
                <a:spcPts val="0"/>
              </a:spcAft>
              <a:defRPr/>
            </a:pPr>
            <a:r>
              <a:rPr lang="en-GB">
                <a:solidFill>
                  <a:schemeClr val="accent1">
                    <a:satMod val="150000"/>
                  </a:schemeClr>
                </a:solidFill>
              </a:rPr>
              <a:t>Classical Relativity</a:t>
            </a:r>
          </a:p>
        </p:txBody>
      </p:sp>
      <p:pic>
        <p:nvPicPr>
          <p:cNvPr id="120839" name="Picture 7" descr="wmhc34u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8388" y="1700213"/>
            <a:ext cx="2592387"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0" name="Picture 8" descr="wmhc34u0[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27125" y="1700213"/>
            <a:ext cx="259080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Line 9"/>
          <p:cNvSpPr>
            <a:spLocks noChangeShapeType="1"/>
          </p:cNvSpPr>
          <p:nvPr/>
        </p:nvSpPr>
        <p:spPr bwMode="auto">
          <a:xfrm>
            <a:off x="1992313" y="3357563"/>
            <a:ext cx="1439862"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5062" name="Line 10"/>
          <p:cNvSpPr>
            <a:spLocks noChangeShapeType="1"/>
          </p:cNvSpPr>
          <p:nvPr/>
        </p:nvSpPr>
        <p:spPr bwMode="auto">
          <a:xfrm flipH="1">
            <a:off x="8832850" y="3357563"/>
            <a:ext cx="1439863"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5063" name="Text Box 11"/>
          <p:cNvSpPr txBox="1">
            <a:spLocks noChangeArrowheads="1"/>
          </p:cNvSpPr>
          <p:nvPr/>
        </p:nvSpPr>
        <p:spPr bwMode="auto">
          <a:xfrm>
            <a:off x="1847850" y="3429000"/>
            <a:ext cx="2952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l">
              <a:spcBef>
                <a:spcPct val="50000"/>
              </a:spcBef>
            </a:pPr>
            <a:r>
              <a:rPr lang="en-GB" altLang="en-US"/>
              <a:t>1,000,000 ms</a:t>
            </a:r>
            <a:r>
              <a:rPr lang="en-GB" altLang="en-US" baseline="30000"/>
              <a:t>-1</a:t>
            </a:r>
          </a:p>
        </p:txBody>
      </p:sp>
      <p:sp>
        <p:nvSpPr>
          <p:cNvPr id="45064" name="Text Box 12"/>
          <p:cNvSpPr txBox="1">
            <a:spLocks noChangeArrowheads="1"/>
          </p:cNvSpPr>
          <p:nvPr/>
        </p:nvSpPr>
        <p:spPr bwMode="auto">
          <a:xfrm>
            <a:off x="7467600" y="3429000"/>
            <a:ext cx="3092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l">
              <a:spcBef>
                <a:spcPct val="50000"/>
              </a:spcBef>
            </a:pPr>
            <a:r>
              <a:rPr lang="en-GB" altLang="en-US"/>
              <a:t>1,000,000 ms</a:t>
            </a:r>
            <a:r>
              <a:rPr lang="en-GB" altLang="en-US" baseline="30000"/>
              <a:t>-1</a:t>
            </a:r>
          </a:p>
        </p:txBody>
      </p:sp>
      <p:sp>
        <p:nvSpPr>
          <p:cNvPr id="120848" name="Text Box 16"/>
          <p:cNvSpPr txBox="1">
            <a:spLocks noChangeArrowheads="1"/>
          </p:cNvSpPr>
          <p:nvPr/>
        </p:nvSpPr>
        <p:spPr bwMode="auto">
          <a:xfrm>
            <a:off x="3581400" y="4425950"/>
            <a:ext cx="51054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l">
              <a:spcBef>
                <a:spcPct val="50000"/>
              </a:spcBef>
              <a:buClr>
                <a:schemeClr val="accent1"/>
              </a:buClr>
              <a:buFont typeface="Arial" panose="020B0604020202020204" pitchFamily="34" charset="0"/>
              <a:buChar char="■"/>
            </a:pPr>
            <a:r>
              <a:rPr lang="en-GB" altLang="en-US" sz="2000"/>
              <a:t> How fast is Spaceship A approaching Spaceship B?</a:t>
            </a:r>
          </a:p>
          <a:p>
            <a:pPr algn="l">
              <a:spcBef>
                <a:spcPct val="50000"/>
              </a:spcBef>
              <a:buClr>
                <a:schemeClr val="accent1"/>
              </a:buClr>
              <a:buFont typeface="Arial" panose="020B0604020202020204" pitchFamily="34" charset="0"/>
              <a:buChar char="■"/>
            </a:pPr>
            <a:r>
              <a:rPr lang="en-GB" altLang="en-US" sz="2000"/>
              <a:t> Both Spaceships see the other approaching at 2,000,000 ms</a:t>
            </a:r>
            <a:r>
              <a:rPr lang="en-GB" altLang="en-US" sz="2000" baseline="30000"/>
              <a:t>-1</a:t>
            </a:r>
            <a:r>
              <a:rPr lang="en-GB" altLang="en-US" sz="2000"/>
              <a:t>. </a:t>
            </a:r>
          </a:p>
          <a:p>
            <a:pPr algn="l">
              <a:spcBef>
                <a:spcPct val="50000"/>
              </a:spcBef>
              <a:buClr>
                <a:schemeClr val="accent1"/>
              </a:buClr>
              <a:buFont typeface="Arial" panose="020B0604020202020204" pitchFamily="34" charset="0"/>
              <a:buChar char="■"/>
            </a:pPr>
            <a:r>
              <a:rPr lang="en-GB" altLang="en-US" sz="2000"/>
              <a:t> This is Classical Relativity.</a:t>
            </a:r>
          </a:p>
        </p:txBody>
      </p:sp>
      <p:pic>
        <p:nvPicPr>
          <p:cNvPr id="120851" name="Picture 19" descr="Sir Isaac Newt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4648200"/>
            <a:ext cx="15716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53" name="Picture 21" descr="picture of Galileo Galilei"/>
          <p:cNvPicPr>
            <a:picLocks noChangeAspect="1" noChangeArrowheads="1"/>
          </p:cNvPicPr>
          <p:nvPr/>
        </p:nvPicPr>
        <p:blipFill>
          <a:blip r:embed="rId6">
            <a:lum bright="20000" contrast="10000"/>
            <a:extLst>
              <a:ext uri="{28A0092B-C50C-407E-A947-70E740481C1C}">
                <a14:useLocalDpi xmlns:a14="http://schemas.microsoft.com/office/drawing/2010/main" val="0"/>
              </a:ext>
            </a:extLst>
          </a:blip>
          <a:srcRect/>
          <a:stretch>
            <a:fillRect/>
          </a:stretch>
        </p:blipFill>
        <p:spPr bwMode="auto">
          <a:xfrm>
            <a:off x="8915400" y="4724400"/>
            <a:ext cx="1544638"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3" presetClass="path" presetSubtype="0" accel="50000" decel="50000" fill="hold" nodeType="clickEffect">
                                  <p:stCondLst>
                                    <p:cond delay="0"/>
                                  </p:stCondLst>
                                  <p:childTnLst>
                                    <p:animMotion origin="layout" path="M -3.88889E-6 2.22222E-6 L 1.0474 -0.00394 " pathEditMode="relative" rAng="0" ptsTypes="AA">
                                      <p:cBhvr>
                                        <p:cTn id="6" dur="2000" fill="hold"/>
                                        <p:tgtEl>
                                          <p:spTgt spid="120840"/>
                                        </p:tgtEl>
                                        <p:attrNameLst>
                                          <p:attrName>ppt_x</p:attrName>
                                          <p:attrName>ppt_y</p:attrName>
                                        </p:attrNameLst>
                                      </p:cBhvr>
                                      <p:rCtr x="52361" y="-208"/>
                                    </p:animMotion>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par>
                                <p:cTn id="7" presetID="35" presetClass="path" presetSubtype="0" accel="50000" decel="50000" fill="hold" nodeType="withEffect">
                                  <p:stCondLst>
                                    <p:cond delay="0"/>
                                  </p:stCondLst>
                                  <p:childTnLst>
                                    <p:animMotion origin="layout" path="M -3.61111E-6 2.22222E-6 L -1.07083 -0.00394 " pathEditMode="relative" rAng="0" ptsTypes="AA">
                                      <p:cBhvr>
                                        <p:cTn id="8" dur="2000" fill="hold"/>
                                        <p:tgtEl>
                                          <p:spTgt spid="120839"/>
                                        </p:tgtEl>
                                        <p:attrNameLst>
                                          <p:attrName>ppt_x</p:attrName>
                                          <p:attrName>ppt_y</p:attrName>
                                        </p:attrNameLst>
                                      </p:cBhvr>
                                      <p:rCtr x="-53542" y="-208"/>
                                    </p:animMotion>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084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20848">
                                            <p:txEl>
                                              <p:pRg st="0" end="0"/>
                                            </p:txEl>
                                          </p:spTgt>
                                        </p:tgtEl>
                                        <p:attrNameLst>
                                          <p:attrName>ppt_c</p:attrName>
                                        </p:attrNameLst>
                                      </p:cBhvr>
                                      <p:to>
                                        <a:schemeClr val="bg2"/>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084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20848">
                                            <p:txEl>
                                              <p:pRg st="1" end="1"/>
                                            </p:txEl>
                                          </p:spTgt>
                                        </p:tgtEl>
                                        <p:attrNameLst>
                                          <p:attrName>ppt_c</p:attrName>
                                        </p:attrNameLst>
                                      </p:cBhvr>
                                      <p:to>
                                        <a:schemeClr val="bg2"/>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084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20848">
                                            <p:txEl>
                                              <p:pRg st="2" end="2"/>
                                            </p:txEl>
                                          </p:spTgt>
                                        </p:tgtEl>
                                        <p:attrNameLst>
                                          <p:attrName>ppt_c</p:attrName>
                                        </p:attrNameLst>
                                      </p:cBhvr>
                                      <p:to>
                                        <a:schemeClr val="bg2"/>
                                      </p:to>
                                    </p:animClr>
                                  </p:subTnLst>
                                </p:cTn>
                              </p:par>
                              <p:par>
                                <p:cTn id="21" presetID="3" presetClass="entr" presetSubtype="10" fill="hold" nodeType="withEffect">
                                  <p:stCondLst>
                                    <p:cond delay="0"/>
                                  </p:stCondLst>
                                  <p:childTnLst>
                                    <p:set>
                                      <p:cBhvr>
                                        <p:cTn id="22" dur="1" fill="hold">
                                          <p:stCondLst>
                                            <p:cond delay="0"/>
                                          </p:stCondLst>
                                        </p:cTn>
                                        <p:tgtEl>
                                          <p:spTgt spid="120851"/>
                                        </p:tgtEl>
                                        <p:attrNameLst>
                                          <p:attrName>style.visibility</p:attrName>
                                        </p:attrNameLst>
                                      </p:cBhvr>
                                      <p:to>
                                        <p:strVal val="visible"/>
                                      </p:to>
                                    </p:set>
                                    <p:animEffect transition="in" filter="blinds(horizontal)">
                                      <p:cBhvr>
                                        <p:cTn id="23" dur="500"/>
                                        <p:tgtEl>
                                          <p:spTgt spid="120851"/>
                                        </p:tgtEl>
                                      </p:cBhvr>
                                    </p:animEffect>
                                  </p:childTnLst>
                                </p:cTn>
                              </p:par>
                              <p:par>
                                <p:cTn id="24" presetID="3" presetClass="entr" presetSubtype="10" fill="hold" nodeType="withEffect">
                                  <p:stCondLst>
                                    <p:cond delay="0"/>
                                  </p:stCondLst>
                                  <p:childTnLst>
                                    <p:set>
                                      <p:cBhvr>
                                        <p:cTn id="25" dur="1" fill="hold">
                                          <p:stCondLst>
                                            <p:cond delay="0"/>
                                          </p:stCondLst>
                                        </p:cTn>
                                        <p:tgtEl>
                                          <p:spTgt spid="120853"/>
                                        </p:tgtEl>
                                        <p:attrNameLst>
                                          <p:attrName>style.visibility</p:attrName>
                                        </p:attrNameLst>
                                      </p:cBhvr>
                                      <p:to>
                                        <p:strVal val="visible"/>
                                      </p:to>
                                    </p:set>
                                    <p:animEffect transition="in" filter="blinds(horizontal)">
                                      <p:cBhvr>
                                        <p:cTn id="26" dur="500"/>
                                        <p:tgtEl>
                                          <p:spTgt spid="120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4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fontAlgn="auto" hangingPunct="1">
              <a:spcAft>
                <a:spcPts val="0"/>
              </a:spcAft>
              <a:defRPr/>
            </a:pPr>
            <a:r>
              <a:rPr lang="en-GB">
                <a:solidFill>
                  <a:schemeClr val="accent1">
                    <a:satMod val="150000"/>
                  </a:schemeClr>
                </a:solidFill>
              </a:rPr>
              <a:t>Einstein’s Special Relativity</a:t>
            </a:r>
          </a:p>
        </p:txBody>
      </p:sp>
      <p:pic>
        <p:nvPicPr>
          <p:cNvPr id="121860" name="Picture 4" descr="wmhc34u0[1]"/>
          <p:cNvPicPr>
            <a:picLocks noGrp="1" noChangeAspect="1" noChangeArrowheads="1"/>
          </p:cNvPicPr>
          <p:nvPr>
            <p:ph type="body" idx="1"/>
          </p:nvPr>
        </p:nvPicPr>
        <p:blipFill>
          <a:blip r:embed="rId4" cstate="print">
            <a:extLst>
              <a:ext uri="{28A0092B-C50C-407E-A947-70E740481C1C}">
                <a14:useLocalDpi xmlns:a14="http://schemas.microsoft.com/office/drawing/2010/main" val="0"/>
              </a:ext>
            </a:extLst>
          </a:blip>
          <a:srcRect/>
          <a:stretch>
            <a:fillRect/>
          </a:stretch>
        </p:blipFill>
        <p:spPr>
          <a:xfrm flipH="1">
            <a:off x="1343025" y="3500438"/>
            <a:ext cx="2732088" cy="1427162"/>
          </a:xfrm>
          <a:noFill/>
        </p:spPr>
      </p:pic>
      <p:sp>
        <p:nvSpPr>
          <p:cNvPr id="47108" name="Line 12"/>
          <p:cNvSpPr>
            <a:spLocks noChangeShapeType="1"/>
          </p:cNvSpPr>
          <p:nvPr/>
        </p:nvSpPr>
        <p:spPr bwMode="auto">
          <a:xfrm>
            <a:off x="2063750" y="5013325"/>
            <a:ext cx="1439863"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7109" name="Text Box 13"/>
          <p:cNvSpPr txBox="1">
            <a:spLocks noChangeArrowheads="1"/>
          </p:cNvSpPr>
          <p:nvPr/>
        </p:nvSpPr>
        <p:spPr bwMode="auto">
          <a:xfrm>
            <a:off x="1919288" y="5078413"/>
            <a:ext cx="34147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l">
              <a:spcBef>
                <a:spcPct val="50000"/>
              </a:spcBef>
            </a:pPr>
            <a:r>
              <a:rPr lang="en-GB" altLang="en-US"/>
              <a:t>1,000,000 ms</a:t>
            </a:r>
            <a:r>
              <a:rPr lang="en-GB" altLang="en-US" baseline="30000"/>
              <a:t>-1</a:t>
            </a:r>
          </a:p>
        </p:txBody>
      </p:sp>
      <p:pic>
        <p:nvPicPr>
          <p:cNvPr id="121872" name="Picture 16" descr="zxvbcurn[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919288" y="1700213"/>
            <a:ext cx="1316037"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1" name="Text Box 17"/>
          <p:cNvSpPr txBox="1">
            <a:spLocks noChangeArrowheads="1"/>
          </p:cNvSpPr>
          <p:nvPr/>
        </p:nvSpPr>
        <p:spPr bwMode="auto">
          <a:xfrm>
            <a:off x="2998788" y="3213100"/>
            <a:ext cx="1801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l">
              <a:spcBef>
                <a:spcPct val="50000"/>
              </a:spcBef>
            </a:pPr>
            <a:r>
              <a:rPr lang="en-GB" altLang="en-US"/>
              <a:t>0 ms</a:t>
            </a:r>
            <a:r>
              <a:rPr lang="en-GB" altLang="en-US" baseline="30000"/>
              <a:t>-1</a:t>
            </a:r>
          </a:p>
        </p:txBody>
      </p:sp>
      <p:sp>
        <p:nvSpPr>
          <p:cNvPr id="47112" name="Line 14"/>
          <p:cNvSpPr>
            <a:spLocks noChangeShapeType="1"/>
          </p:cNvSpPr>
          <p:nvPr/>
        </p:nvSpPr>
        <p:spPr bwMode="auto">
          <a:xfrm flipH="1">
            <a:off x="8509000" y="3933825"/>
            <a:ext cx="1439863"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47113" name="Text Box 15"/>
          <p:cNvSpPr txBox="1">
            <a:spLocks noChangeArrowheads="1"/>
          </p:cNvSpPr>
          <p:nvPr/>
        </p:nvSpPr>
        <p:spPr bwMode="auto">
          <a:xfrm>
            <a:off x="7010400" y="4005263"/>
            <a:ext cx="34432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l">
              <a:spcBef>
                <a:spcPct val="50000"/>
              </a:spcBef>
            </a:pPr>
            <a:r>
              <a:rPr lang="en-GB" altLang="en-US"/>
              <a:t>300,000,000 ms</a:t>
            </a:r>
            <a:r>
              <a:rPr lang="en-GB" altLang="en-US" baseline="30000"/>
              <a:t>-1</a:t>
            </a:r>
          </a:p>
        </p:txBody>
      </p:sp>
      <p:sp>
        <p:nvSpPr>
          <p:cNvPr id="121874" name="Rectangle 18"/>
          <p:cNvSpPr>
            <a:spLocks noChangeArrowheads="1"/>
          </p:cNvSpPr>
          <p:nvPr/>
        </p:nvSpPr>
        <p:spPr bwMode="auto">
          <a:xfrm>
            <a:off x="1703388" y="5819775"/>
            <a:ext cx="8713787"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l">
              <a:spcBef>
                <a:spcPct val="20000"/>
              </a:spcBef>
              <a:buClr>
                <a:schemeClr val="accent1"/>
              </a:buClr>
              <a:buSzPct val="70000"/>
              <a:buFont typeface="Wingdings" panose="05000000000000000000" pitchFamily="2" charset="2"/>
              <a:buChar char="n"/>
            </a:pPr>
            <a:r>
              <a:rPr lang="en-GB" altLang="en-US" sz="2000"/>
              <a:t>Both spacemen measure the speed of the approaching ray of light.</a:t>
            </a:r>
          </a:p>
          <a:p>
            <a:pPr algn="l">
              <a:spcBef>
                <a:spcPct val="20000"/>
              </a:spcBef>
              <a:buClr>
                <a:schemeClr val="accent1"/>
              </a:buClr>
              <a:buSzPct val="70000"/>
              <a:buFont typeface="Wingdings" panose="05000000000000000000" pitchFamily="2" charset="2"/>
              <a:buChar char="n"/>
            </a:pPr>
            <a:r>
              <a:rPr lang="en-GB" altLang="en-US" sz="2000"/>
              <a:t>How fast do they measure the speed of light to be?</a:t>
            </a:r>
          </a:p>
        </p:txBody>
      </p:sp>
      <p:grpSp>
        <p:nvGrpSpPr>
          <p:cNvPr id="2" name="Group 21"/>
          <p:cNvGrpSpPr>
            <a:grpSpLocks noChangeAspect="1"/>
          </p:cNvGrpSpPr>
          <p:nvPr/>
        </p:nvGrpSpPr>
        <p:grpSpPr bwMode="auto">
          <a:xfrm>
            <a:off x="8616950" y="2852738"/>
            <a:ext cx="3816350" cy="1031875"/>
            <a:chOff x="1435" y="1224"/>
            <a:chExt cx="2890" cy="1872"/>
          </a:xfrm>
        </p:grpSpPr>
        <p:sp>
          <p:nvSpPr>
            <p:cNvPr id="47116" name="AutoShape 20"/>
            <p:cNvSpPr>
              <a:spLocks noChangeAspect="1" noChangeArrowheads="1" noTextEdit="1"/>
            </p:cNvSpPr>
            <p:nvPr/>
          </p:nvSpPr>
          <p:spPr bwMode="auto">
            <a:xfrm>
              <a:off x="1435" y="1224"/>
              <a:ext cx="289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p>
          </p:txBody>
        </p:sp>
        <p:sp>
          <p:nvSpPr>
            <p:cNvPr id="47117" name="Freeform 22"/>
            <p:cNvSpPr>
              <a:spLocks/>
            </p:cNvSpPr>
            <p:nvPr/>
          </p:nvSpPr>
          <p:spPr bwMode="auto">
            <a:xfrm>
              <a:off x="2172" y="2824"/>
              <a:ext cx="947" cy="253"/>
            </a:xfrm>
            <a:custGeom>
              <a:avLst/>
              <a:gdLst>
                <a:gd name="T0" fmla="*/ 0 w 1893"/>
                <a:gd name="T1" fmla="*/ 4 h 506"/>
                <a:gd name="T2" fmla="*/ 30 w 1893"/>
                <a:gd name="T3" fmla="*/ 8 h 506"/>
                <a:gd name="T4" fmla="*/ 0 w 1893"/>
                <a:gd name="T5" fmla="*/ 0 h 506"/>
                <a:gd name="T6" fmla="*/ 0 w 1893"/>
                <a:gd name="T7" fmla="*/ 4 h 506"/>
                <a:gd name="T8" fmla="*/ 0 w 1893"/>
                <a:gd name="T9" fmla="*/ 4 h 506"/>
                <a:gd name="T10" fmla="*/ 0 60000 65536"/>
                <a:gd name="T11" fmla="*/ 0 60000 65536"/>
                <a:gd name="T12" fmla="*/ 0 60000 65536"/>
                <a:gd name="T13" fmla="*/ 0 60000 65536"/>
                <a:gd name="T14" fmla="*/ 0 60000 65536"/>
                <a:gd name="T15" fmla="*/ 0 w 1893"/>
                <a:gd name="T16" fmla="*/ 0 h 506"/>
                <a:gd name="T17" fmla="*/ 1893 w 1893"/>
                <a:gd name="T18" fmla="*/ 506 h 506"/>
              </a:gdLst>
              <a:ahLst/>
              <a:cxnLst>
                <a:cxn ang="T10">
                  <a:pos x="T0" y="T1"/>
                </a:cxn>
                <a:cxn ang="T11">
                  <a:pos x="T2" y="T3"/>
                </a:cxn>
                <a:cxn ang="T12">
                  <a:pos x="T4" y="T5"/>
                </a:cxn>
                <a:cxn ang="T13">
                  <a:pos x="T6" y="T7"/>
                </a:cxn>
                <a:cxn ang="T14">
                  <a:pos x="T8" y="T9"/>
                </a:cxn>
              </a:cxnLst>
              <a:rect l="T15" t="T16" r="T17" b="T18"/>
              <a:pathLst>
                <a:path w="1893" h="506">
                  <a:moveTo>
                    <a:pt x="0" y="226"/>
                  </a:moveTo>
                  <a:lnTo>
                    <a:pt x="1893" y="506"/>
                  </a:lnTo>
                  <a:lnTo>
                    <a:pt x="0" y="0"/>
                  </a:lnTo>
                  <a:lnTo>
                    <a:pt x="0" y="226"/>
                  </a:lnTo>
                  <a:close/>
                </a:path>
              </a:pathLst>
            </a:custGeom>
            <a:solidFill>
              <a:srgbClr val="FFF7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sp>
          <p:nvSpPr>
            <p:cNvPr id="47118" name="Freeform 23"/>
            <p:cNvSpPr>
              <a:spLocks/>
            </p:cNvSpPr>
            <p:nvPr/>
          </p:nvSpPr>
          <p:spPr bwMode="auto">
            <a:xfrm>
              <a:off x="2447" y="1243"/>
              <a:ext cx="1049" cy="299"/>
            </a:xfrm>
            <a:custGeom>
              <a:avLst/>
              <a:gdLst>
                <a:gd name="T0" fmla="*/ 1 w 2099"/>
                <a:gd name="T1" fmla="*/ 0 h 599"/>
                <a:gd name="T2" fmla="*/ 32 w 2099"/>
                <a:gd name="T3" fmla="*/ 0 h 599"/>
                <a:gd name="T4" fmla="*/ 5 w 2099"/>
                <a:gd name="T5" fmla="*/ 3 h 599"/>
                <a:gd name="T6" fmla="*/ 17 w 2099"/>
                <a:gd name="T7" fmla="*/ 6 h 599"/>
                <a:gd name="T8" fmla="*/ 0 w 2099"/>
                <a:gd name="T9" fmla="*/ 9 h 599"/>
                <a:gd name="T10" fmla="*/ 1 w 2099"/>
                <a:gd name="T11" fmla="*/ 0 h 599"/>
                <a:gd name="T12" fmla="*/ 1 w 2099"/>
                <a:gd name="T13" fmla="*/ 0 h 599"/>
                <a:gd name="T14" fmla="*/ 0 60000 65536"/>
                <a:gd name="T15" fmla="*/ 0 60000 65536"/>
                <a:gd name="T16" fmla="*/ 0 60000 65536"/>
                <a:gd name="T17" fmla="*/ 0 60000 65536"/>
                <a:gd name="T18" fmla="*/ 0 60000 65536"/>
                <a:gd name="T19" fmla="*/ 0 60000 65536"/>
                <a:gd name="T20" fmla="*/ 0 60000 65536"/>
                <a:gd name="T21" fmla="*/ 0 w 2099"/>
                <a:gd name="T22" fmla="*/ 0 h 599"/>
                <a:gd name="T23" fmla="*/ 2099 w 2099"/>
                <a:gd name="T24" fmla="*/ 599 h 5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9" h="599">
                  <a:moveTo>
                    <a:pt x="99" y="0"/>
                  </a:moveTo>
                  <a:lnTo>
                    <a:pt x="2099" y="29"/>
                  </a:lnTo>
                  <a:lnTo>
                    <a:pt x="363" y="255"/>
                  </a:lnTo>
                  <a:lnTo>
                    <a:pt x="1139" y="441"/>
                  </a:lnTo>
                  <a:lnTo>
                    <a:pt x="0" y="599"/>
                  </a:lnTo>
                  <a:lnTo>
                    <a:pt x="99" y="0"/>
                  </a:lnTo>
                  <a:close/>
                </a:path>
              </a:pathLst>
            </a:custGeom>
            <a:solidFill>
              <a:srgbClr val="FFF7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sp>
          <p:nvSpPr>
            <p:cNvPr id="47119" name="Freeform 24"/>
            <p:cNvSpPr>
              <a:spLocks/>
            </p:cNvSpPr>
            <p:nvPr/>
          </p:nvSpPr>
          <p:spPr bwMode="auto">
            <a:xfrm>
              <a:off x="3423" y="1774"/>
              <a:ext cx="883" cy="347"/>
            </a:xfrm>
            <a:custGeom>
              <a:avLst/>
              <a:gdLst>
                <a:gd name="T0" fmla="*/ 5 w 1766"/>
                <a:gd name="T1" fmla="*/ 0 h 696"/>
                <a:gd name="T2" fmla="*/ 28 w 1766"/>
                <a:gd name="T3" fmla="*/ 4 h 696"/>
                <a:gd name="T4" fmla="*/ 6 w 1766"/>
                <a:gd name="T5" fmla="*/ 4 h 696"/>
                <a:gd name="T6" fmla="*/ 27 w 1766"/>
                <a:gd name="T7" fmla="*/ 10 h 696"/>
                <a:gd name="T8" fmla="*/ 0 w 1766"/>
                <a:gd name="T9" fmla="*/ 10 h 696"/>
                <a:gd name="T10" fmla="*/ 5 w 1766"/>
                <a:gd name="T11" fmla="*/ 0 h 696"/>
                <a:gd name="T12" fmla="*/ 5 w 1766"/>
                <a:gd name="T13" fmla="*/ 0 h 696"/>
                <a:gd name="T14" fmla="*/ 0 60000 65536"/>
                <a:gd name="T15" fmla="*/ 0 60000 65536"/>
                <a:gd name="T16" fmla="*/ 0 60000 65536"/>
                <a:gd name="T17" fmla="*/ 0 60000 65536"/>
                <a:gd name="T18" fmla="*/ 0 60000 65536"/>
                <a:gd name="T19" fmla="*/ 0 60000 65536"/>
                <a:gd name="T20" fmla="*/ 0 60000 65536"/>
                <a:gd name="T21" fmla="*/ 0 w 1766"/>
                <a:gd name="T22" fmla="*/ 0 h 696"/>
                <a:gd name="T23" fmla="*/ 1766 w 1766"/>
                <a:gd name="T24" fmla="*/ 696 h 6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66" h="696">
                  <a:moveTo>
                    <a:pt x="314" y="0"/>
                  </a:moveTo>
                  <a:lnTo>
                    <a:pt x="1766" y="283"/>
                  </a:lnTo>
                  <a:lnTo>
                    <a:pt x="373" y="283"/>
                  </a:lnTo>
                  <a:lnTo>
                    <a:pt x="1717" y="696"/>
                  </a:lnTo>
                  <a:lnTo>
                    <a:pt x="0" y="667"/>
                  </a:lnTo>
                  <a:lnTo>
                    <a:pt x="314" y="0"/>
                  </a:lnTo>
                  <a:close/>
                </a:path>
              </a:pathLst>
            </a:custGeom>
            <a:solidFill>
              <a:srgbClr val="FFF7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sp>
          <p:nvSpPr>
            <p:cNvPr id="47120" name="Freeform 25"/>
            <p:cNvSpPr>
              <a:spLocks/>
            </p:cNvSpPr>
            <p:nvPr/>
          </p:nvSpPr>
          <p:spPr bwMode="auto">
            <a:xfrm>
              <a:off x="1482" y="1316"/>
              <a:ext cx="2053" cy="1562"/>
            </a:xfrm>
            <a:custGeom>
              <a:avLst/>
              <a:gdLst>
                <a:gd name="T0" fmla="*/ 29 w 4108"/>
                <a:gd name="T1" fmla="*/ 0 h 3125"/>
                <a:gd name="T2" fmla="*/ 24 w 4108"/>
                <a:gd name="T3" fmla="*/ 3 h 3125"/>
                <a:gd name="T4" fmla="*/ 18 w 4108"/>
                <a:gd name="T5" fmla="*/ 8 h 3125"/>
                <a:gd name="T6" fmla="*/ 8 w 4108"/>
                <a:gd name="T7" fmla="*/ 19 h 3125"/>
                <a:gd name="T8" fmla="*/ 0 w 4108"/>
                <a:gd name="T9" fmla="*/ 34 h 3125"/>
                <a:gd name="T10" fmla="*/ 8 w 4108"/>
                <a:gd name="T11" fmla="*/ 42 h 3125"/>
                <a:gd name="T12" fmla="*/ 19 w 4108"/>
                <a:gd name="T13" fmla="*/ 48 h 3125"/>
                <a:gd name="T14" fmla="*/ 24 w 4108"/>
                <a:gd name="T15" fmla="*/ 38 h 3125"/>
                <a:gd name="T16" fmla="*/ 55 w 4108"/>
                <a:gd name="T17" fmla="*/ 40 h 3125"/>
                <a:gd name="T18" fmla="*/ 64 w 4108"/>
                <a:gd name="T19" fmla="*/ 15 h 3125"/>
                <a:gd name="T20" fmla="*/ 29 w 4108"/>
                <a:gd name="T21" fmla="*/ 12 h 3125"/>
                <a:gd name="T22" fmla="*/ 29 w 4108"/>
                <a:gd name="T23" fmla="*/ 0 h 3125"/>
                <a:gd name="T24" fmla="*/ 29 w 4108"/>
                <a:gd name="T25" fmla="*/ 0 h 31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108"/>
                <a:gd name="T40" fmla="*/ 0 h 3125"/>
                <a:gd name="T41" fmla="*/ 4108 w 4108"/>
                <a:gd name="T42" fmla="*/ 3125 h 31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108" h="3125">
                  <a:moveTo>
                    <a:pt x="1912" y="0"/>
                  </a:moveTo>
                  <a:lnTo>
                    <a:pt x="1559" y="236"/>
                  </a:lnTo>
                  <a:lnTo>
                    <a:pt x="1158" y="550"/>
                  </a:lnTo>
                  <a:lnTo>
                    <a:pt x="568" y="1238"/>
                  </a:lnTo>
                  <a:lnTo>
                    <a:pt x="0" y="2181"/>
                  </a:lnTo>
                  <a:lnTo>
                    <a:pt x="568" y="2693"/>
                  </a:lnTo>
                  <a:lnTo>
                    <a:pt x="1274" y="3125"/>
                  </a:lnTo>
                  <a:lnTo>
                    <a:pt x="1587" y="2486"/>
                  </a:lnTo>
                  <a:lnTo>
                    <a:pt x="3579" y="2604"/>
                  </a:lnTo>
                  <a:lnTo>
                    <a:pt x="4108" y="1012"/>
                  </a:lnTo>
                  <a:lnTo>
                    <a:pt x="1863" y="807"/>
                  </a:lnTo>
                  <a:lnTo>
                    <a:pt x="1912"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sp>
          <p:nvSpPr>
            <p:cNvPr id="47121" name="Freeform 26"/>
            <p:cNvSpPr>
              <a:spLocks/>
            </p:cNvSpPr>
            <p:nvPr/>
          </p:nvSpPr>
          <p:spPr bwMode="auto">
            <a:xfrm>
              <a:off x="1638" y="1577"/>
              <a:ext cx="643" cy="510"/>
            </a:xfrm>
            <a:custGeom>
              <a:avLst/>
              <a:gdLst>
                <a:gd name="T0" fmla="*/ 2 w 1285"/>
                <a:gd name="T1" fmla="*/ 14 h 1022"/>
                <a:gd name="T2" fmla="*/ 6 w 1285"/>
                <a:gd name="T3" fmla="*/ 10 h 1022"/>
                <a:gd name="T4" fmla="*/ 6 w 1285"/>
                <a:gd name="T5" fmla="*/ 14 h 1022"/>
                <a:gd name="T6" fmla="*/ 10 w 1285"/>
                <a:gd name="T7" fmla="*/ 15 h 1022"/>
                <a:gd name="T8" fmla="*/ 13 w 1285"/>
                <a:gd name="T9" fmla="*/ 15 h 1022"/>
                <a:gd name="T10" fmla="*/ 18 w 1285"/>
                <a:gd name="T11" fmla="*/ 12 h 1022"/>
                <a:gd name="T12" fmla="*/ 20 w 1285"/>
                <a:gd name="T13" fmla="*/ 7 h 1022"/>
                <a:gd name="T14" fmla="*/ 21 w 1285"/>
                <a:gd name="T15" fmla="*/ 3 h 1022"/>
                <a:gd name="T16" fmla="*/ 18 w 1285"/>
                <a:gd name="T17" fmla="*/ 1 h 1022"/>
                <a:gd name="T18" fmla="*/ 15 w 1285"/>
                <a:gd name="T19" fmla="*/ 0 h 1022"/>
                <a:gd name="T20" fmla="*/ 12 w 1285"/>
                <a:gd name="T21" fmla="*/ 1 h 1022"/>
                <a:gd name="T22" fmla="*/ 10 w 1285"/>
                <a:gd name="T23" fmla="*/ 0 h 1022"/>
                <a:gd name="T24" fmla="*/ 7 w 1285"/>
                <a:gd name="T25" fmla="*/ 0 h 1022"/>
                <a:gd name="T26" fmla="*/ 3 w 1285"/>
                <a:gd name="T27" fmla="*/ 3 h 1022"/>
                <a:gd name="T28" fmla="*/ 1 w 1285"/>
                <a:gd name="T29" fmla="*/ 6 h 1022"/>
                <a:gd name="T30" fmla="*/ 0 w 1285"/>
                <a:gd name="T31" fmla="*/ 8 h 1022"/>
                <a:gd name="T32" fmla="*/ 1 w 1285"/>
                <a:gd name="T33" fmla="*/ 11 h 1022"/>
                <a:gd name="T34" fmla="*/ 2 w 1285"/>
                <a:gd name="T35" fmla="*/ 14 h 1022"/>
                <a:gd name="T36" fmla="*/ 2 w 1285"/>
                <a:gd name="T37" fmla="*/ 14 h 10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85"/>
                <a:gd name="T58" fmla="*/ 0 h 1022"/>
                <a:gd name="T59" fmla="*/ 1285 w 1285"/>
                <a:gd name="T60" fmla="*/ 1022 h 10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85" h="1022">
                  <a:moveTo>
                    <a:pt x="97" y="934"/>
                  </a:moveTo>
                  <a:lnTo>
                    <a:pt x="323" y="677"/>
                  </a:lnTo>
                  <a:lnTo>
                    <a:pt x="382" y="925"/>
                  </a:lnTo>
                  <a:lnTo>
                    <a:pt x="579" y="1022"/>
                  </a:lnTo>
                  <a:lnTo>
                    <a:pt x="832" y="972"/>
                  </a:lnTo>
                  <a:lnTo>
                    <a:pt x="1127" y="795"/>
                  </a:lnTo>
                  <a:lnTo>
                    <a:pt x="1273" y="512"/>
                  </a:lnTo>
                  <a:lnTo>
                    <a:pt x="1285" y="217"/>
                  </a:lnTo>
                  <a:lnTo>
                    <a:pt x="1127" y="78"/>
                  </a:lnTo>
                  <a:lnTo>
                    <a:pt x="931" y="29"/>
                  </a:lnTo>
                  <a:lnTo>
                    <a:pt x="707" y="88"/>
                  </a:lnTo>
                  <a:lnTo>
                    <a:pt x="617" y="0"/>
                  </a:lnTo>
                  <a:lnTo>
                    <a:pt x="412" y="29"/>
                  </a:lnTo>
                  <a:lnTo>
                    <a:pt x="186" y="196"/>
                  </a:lnTo>
                  <a:lnTo>
                    <a:pt x="49" y="394"/>
                  </a:lnTo>
                  <a:lnTo>
                    <a:pt x="0" y="571"/>
                  </a:lnTo>
                  <a:lnTo>
                    <a:pt x="9" y="736"/>
                  </a:lnTo>
                  <a:lnTo>
                    <a:pt x="97" y="9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sp>
          <p:nvSpPr>
            <p:cNvPr id="47122" name="Freeform 27"/>
            <p:cNvSpPr>
              <a:spLocks/>
            </p:cNvSpPr>
            <p:nvPr/>
          </p:nvSpPr>
          <p:spPr bwMode="auto">
            <a:xfrm>
              <a:off x="1653" y="1757"/>
              <a:ext cx="602" cy="326"/>
            </a:xfrm>
            <a:custGeom>
              <a:avLst/>
              <a:gdLst>
                <a:gd name="T0" fmla="*/ 0 w 1205"/>
                <a:gd name="T1" fmla="*/ 3 h 650"/>
                <a:gd name="T2" fmla="*/ 0 w 1205"/>
                <a:gd name="T3" fmla="*/ 4 h 650"/>
                <a:gd name="T4" fmla="*/ 1 w 1205"/>
                <a:gd name="T5" fmla="*/ 4 h 650"/>
                <a:gd name="T6" fmla="*/ 2 w 1205"/>
                <a:gd name="T7" fmla="*/ 5 h 650"/>
                <a:gd name="T8" fmla="*/ 6 w 1205"/>
                <a:gd name="T9" fmla="*/ 4 h 650"/>
                <a:gd name="T10" fmla="*/ 6 w 1205"/>
                <a:gd name="T11" fmla="*/ 7 h 650"/>
                <a:gd name="T12" fmla="*/ 7 w 1205"/>
                <a:gd name="T13" fmla="*/ 7 h 650"/>
                <a:gd name="T14" fmla="*/ 8 w 1205"/>
                <a:gd name="T15" fmla="*/ 8 h 650"/>
                <a:gd name="T16" fmla="*/ 9 w 1205"/>
                <a:gd name="T17" fmla="*/ 8 h 650"/>
                <a:gd name="T18" fmla="*/ 11 w 1205"/>
                <a:gd name="T19" fmla="*/ 8 h 650"/>
                <a:gd name="T20" fmla="*/ 13 w 1205"/>
                <a:gd name="T21" fmla="*/ 6 h 650"/>
                <a:gd name="T22" fmla="*/ 15 w 1205"/>
                <a:gd name="T23" fmla="*/ 5 h 650"/>
                <a:gd name="T24" fmla="*/ 17 w 1205"/>
                <a:gd name="T25" fmla="*/ 3 h 650"/>
                <a:gd name="T26" fmla="*/ 18 w 1205"/>
                <a:gd name="T27" fmla="*/ 0 h 650"/>
                <a:gd name="T28" fmla="*/ 18 w 1205"/>
                <a:gd name="T29" fmla="*/ 3 h 650"/>
                <a:gd name="T30" fmla="*/ 16 w 1205"/>
                <a:gd name="T31" fmla="*/ 7 h 650"/>
                <a:gd name="T32" fmla="*/ 13 w 1205"/>
                <a:gd name="T33" fmla="*/ 10 h 650"/>
                <a:gd name="T34" fmla="*/ 10 w 1205"/>
                <a:gd name="T35" fmla="*/ 11 h 650"/>
                <a:gd name="T36" fmla="*/ 8 w 1205"/>
                <a:gd name="T37" fmla="*/ 11 h 650"/>
                <a:gd name="T38" fmla="*/ 6 w 1205"/>
                <a:gd name="T39" fmla="*/ 10 h 650"/>
                <a:gd name="T40" fmla="*/ 5 w 1205"/>
                <a:gd name="T41" fmla="*/ 8 h 650"/>
                <a:gd name="T42" fmla="*/ 4 w 1205"/>
                <a:gd name="T43" fmla="*/ 6 h 650"/>
                <a:gd name="T44" fmla="*/ 1 w 1205"/>
                <a:gd name="T45" fmla="*/ 9 h 650"/>
                <a:gd name="T46" fmla="*/ 0 w 1205"/>
                <a:gd name="T47" fmla="*/ 8 h 650"/>
                <a:gd name="T48" fmla="*/ 0 w 1205"/>
                <a:gd name="T49" fmla="*/ 6 h 650"/>
                <a:gd name="T50" fmla="*/ 0 w 1205"/>
                <a:gd name="T51" fmla="*/ 3 h 650"/>
                <a:gd name="T52" fmla="*/ 0 w 1205"/>
                <a:gd name="T53" fmla="*/ 3 h 6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05"/>
                <a:gd name="T82" fmla="*/ 0 h 650"/>
                <a:gd name="T83" fmla="*/ 1205 w 1205"/>
                <a:gd name="T84" fmla="*/ 650 h 6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05" h="650">
                  <a:moveTo>
                    <a:pt x="29" y="161"/>
                  </a:moveTo>
                  <a:lnTo>
                    <a:pt x="59" y="213"/>
                  </a:lnTo>
                  <a:lnTo>
                    <a:pt x="95" y="247"/>
                  </a:lnTo>
                  <a:lnTo>
                    <a:pt x="187" y="279"/>
                  </a:lnTo>
                  <a:lnTo>
                    <a:pt x="411" y="228"/>
                  </a:lnTo>
                  <a:lnTo>
                    <a:pt x="441" y="395"/>
                  </a:lnTo>
                  <a:lnTo>
                    <a:pt x="474" y="447"/>
                  </a:lnTo>
                  <a:lnTo>
                    <a:pt x="515" y="481"/>
                  </a:lnTo>
                  <a:lnTo>
                    <a:pt x="620" y="496"/>
                  </a:lnTo>
                  <a:lnTo>
                    <a:pt x="743" y="456"/>
                  </a:lnTo>
                  <a:lnTo>
                    <a:pt x="875" y="374"/>
                  </a:lnTo>
                  <a:lnTo>
                    <a:pt x="996" y="262"/>
                  </a:lnTo>
                  <a:lnTo>
                    <a:pt x="1099" y="133"/>
                  </a:lnTo>
                  <a:lnTo>
                    <a:pt x="1167" y="0"/>
                  </a:lnTo>
                  <a:lnTo>
                    <a:pt x="1205" y="190"/>
                  </a:lnTo>
                  <a:lnTo>
                    <a:pt x="1044" y="441"/>
                  </a:lnTo>
                  <a:lnTo>
                    <a:pt x="852" y="595"/>
                  </a:lnTo>
                  <a:lnTo>
                    <a:pt x="669" y="650"/>
                  </a:lnTo>
                  <a:lnTo>
                    <a:pt x="546" y="650"/>
                  </a:lnTo>
                  <a:lnTo>
                    <a:pt x="420" y="585"/>
                  </a:lnTo>
                  <a:lnTo>
                    <a:pt x="344" y="488"/>
                  </a:lnTo>
                  <a:lnTo>
                    <a:pt x="268" y="372"/>
                  </a:lnTo>
                  <a:lnTo>
                    <a:pt x="86" y="545"/>
                  </a:lnTo>
                  <a:lnTo>
                    <a:pt x="29" y="479"/>
                  </a:lnTo>
                  <a:lnTo>
                    <a:pt x="0" y="363"/>
                  </a:lnTo>
                  <a:lnTo>
                    <a:pt x="29" y="161"/>
                  </a:lnTo>
                  <a:close/>
                </a:path>
              </a:pathLst>
            </a:custGeom>
            <a:solidFill>
              <a:srgbClr val="D7D7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sp>
          <p:nvSpPr>
            <p:cNvPr id="47123" name="Freeform 28"/>
            <p:cNvSpPr>
              <a:spLocks/>
            </p:cNvSpPr>
            <p:nvPr/>
          </p:nvSpPr>
          <p:spPr bwMode="auto">
            <a:xfrm>
              <a:off x="1780" y="1570"/>
              <a:ext cx="528" cy="541"/>
            </a:xfrm>
            <a:custGeom>
              <a:avLst/>
              <a:gdLst>
                <a:gd name="T0" fmla="*/ 5 w 1057"/>
                <a:gd name="T1" fmla="*/ 3 h 1082"/>
                <a:gd name="T2" fmla="*/ 3 w 1057"/>
                <a:gd name="T3" fmla="*/ 4 h 1082"/>
                <a:gd name="T4" fmla="*/ 1 w 1057"/>
                <a:gd name="T5" fmla="*/ 6 h 1082"/>
                <a:gd name="T6" fmla="*/ 0 w 1057"/>
                <a:gd name="T7" fmla="*/ 9 h 1082"/>
                <a:gd name="T8" fmla="*/ 0 w 1057"/>
                <a:gd name="T9" fmla="*/ 11 h 1082"/>
                <a:gd name="T10" fmla="*/ 0 w 1057"/>
                <a:gd name="T11" fmla="*/ 13 h 1082"/>
                <a:gd name="T12" fmla="*/ 0 w 1057"/>
                <a:gd name="T13" fmla="*/ 14 h 1082"/>
                <a:gd name="T14" fmla="*/ 1 w 1057"/>
                <a:gd name="T15" fmla="*/ 15 h 1082"/>
                <a:gd name="T16" fmla="*/ 1 w 1057"/>
                <a:gd name="T17" fmla="*/ 16 h 1082"/>
                <a:gd name="T18" fmla="*/ 2 w 1057"/>
                <a:gd name="T19" fmla="*/ 17 h 1082"/>
                <a:gd name="T20" fmla="*/ 4 w 1057"/>
                <a:gd name="T21" fmla="*/ 17 h 1082"/>
                <a:gd name="T22" fmla="*/ 7 w 1057"/>
                <a:gd name="T23" fmla="*/ 17 h 1082"/>
                <a:gd name="T24" fmla="*/ 9 w 1057"/>
                <a:gd name="T25" fmla="*/ 16 h 1082"/>
                <a:gd name="T26" fmla="*/ 10 w 1057"/>
                <a:gd name="T27" fmla="*/ 15 h 1082"/>
                <a:gd name="T28" fmla="*/ 12 w 1057"/>
                <a:gd name="T29" fmla="*/ 14 h 1082"/>
                <a:gd name="T30" fmla="*/ 14 w 1057"/>
                <a:gd name="T31" fmla="*/ 12 h 1082"/>
                <a:gd name="T32" fmla="*/ 15 w 1057"/>
                <a:gd name="T33" fmla="*/ 10 h 1082"/>
                <a:gd name="T34" fmla="*/ 16 w 1057"/>
                <a:gd name="T35" fmla="*/ 7 h 1082"/>
                <a:gd name="T36" fmla="*/ 16 w 1057"/>
                <a:gd name="T37" fmla="*/ 5 h 1082"/>
                <a:gd name="T38" fmla="*/ 15 w 1057"/>
                <a:gd name="T39" fmla="*/ 3 h 1082"/>
                <a:gd name="T40" fmla="*/ 15 w 1057"/>
                <a:gd name="T41" fmla="*/ 2 h 1082"/>
                <a:gd name="T42" fmla="*/ 14 w 1057"/>
                <a:gd name="T43" fmla="*/ 1 h 1082"/>
                <a:gd name="T44" fmla="*/ 13 w 1057"/>
                <a:gd name="T45" fmla="*/ 1 h 1082"/>
                <a:gd name="T46" fmla="*/ 12 w 1057"/>
                <a:gd name="T47" fmla="*/ 0 h 1082"/>
                <a:gd name="T48" fmla="*/ 9 w 1057"/>
                <a:gd name="T49" fmla="*/ 1 h 1082"/>
                <a:gd name="T50" fmla="*/ 7 w 1057"/>
                <a:gd name="T51" fmla="*/ 1 h 1082"/>
                <a:gd name="T52" fmla="*/ 6 w 1057"/>
                <a:gd name="T53" fmla="*/ 2 h 1082"/>
                <a:gd name="T54" fmla="*/ 9 w 1057"/>
                <a:gd name="T55" fmla="*/ 2 h 1082"/>
                <a:gd name="T56" fmla="*/ 11 w 1057"/>
                <a:gd name="T57" fmla="*/ 3 h 1082"/>
                <a:gd name="T58" fmla="*/ 12 w 1057"/>
                <a:gd name="T59" fmla="*/ 4 h 1082"/>
                <a:gd name="T60" fmla="*/ 13 w 1057"/>
                <a:gd name="T61" fmla="*/ 5 h 1082"/>
                <a:gd name="T62" fmla="*/ 13 w 1057"/>
                <a:gd name="T63" fmla="*/ 7 h 1082"/>
                <a:gd name="T64" fmla="*/ 13 w 1057"/>
                <a:gd name="T65" fmla="*/ 9 h 1082"/>
                <a:gd name="T66" fmla="*/ 12 w 1057"/>
                <a:gd name="T67" fmla="*/ 10 h 1082"/>
                <a:gd name="T68" fmla="*/ 11 w 1057"/>
                <a:gd name="T69" fmla="*/ 12 h 1082"/>
                <a:gd name="T70" fmla="*/ 9 w 1057"/>
                <a:gd name="T71" fmla="*/ 13 h 1082"/>
                <a:gd name="T72" fmla="*/ 9 w 1057"/>
                <a:gd name="T73" fmla="*/ 14 h 1082"/>
                <a:gd name="T74" fmla="*/ 8 w 1057"/>
                <a:gd name="T75" fmla="*/ 14 h 1082"/>
                <a:gd name="T76" fmla="*/ 6 w 1057"/>
                <a:gd name="T77" fmla="*/ 15 h 1082"/>
                <a:gd name="T78" fmla="*/ 5 w 1057"/>
                <a:gd name="T79" fmla="*/ 15 h 1082"/>
                <a:gd name="T80" fmla="*/ 4 w 1057"/>
                <a:gd name="T81" fmla="*/ 15 h 1082"/>
                <a:gd name="T82" fmla="*/ 3 w 1057"/>
                <a:gd name="T83" fmla="*/ 14 h 1082"/>
                <a:gd name="T84" fmla="*/ 2 w 1057"/>
                <a:gd name="T85" fmla="*/ 10 h 1082"/>
                <a:gd name="T86" fmla="*/ 2 w 1057"/>
                <a:gd name="T87" fmla="*/ 8 h 1082"/>
                <a:gd name="T88" fmla="*/ 3 w 1057"/>
                <a:gd name="T89" fmla="*/ 6 h 1082"/>
                <a:gd name="T90" fmla="*/ 4 w 1057"/>
                <a:gd name="T91" fmla="*/ 4 h 1082"/>
                <a:gd name="T92" fmla="*/ 5 w 1057"/>
                <a:gd name="T93" fmla="*/ 3 h 1082"/>
                <a:gd name="T94" fmla="*/ 5 w 1057"/>
                <a:gd name="T95" fmla="*/ 3 h 1082"/>
                <a:gd name="T96" fmla="*/ 5 w 1057"/>
                <a:gd name="T97" fmla="*/ 3 h 108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57"/>
                <a:gd name="T148" fmla="*/ 0 h 1082"/>
                <a:gd name="T149" fmla="*/ 1057 w 1057"/>
                <a:gd name="T150" fmla="*/ 1082 h 108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57" h="1082">
                  <a:moveTo>
                    <a:pt x="357" y="164"/>
                  </a:moveTo>
                  <a:lnTo>
                    <a:pt x="203" y="249"/>
                  </a:lnTo>
                  <a:lnTo>
                    <a:pt x="97" y="367"/>
                  </a:lnTo>
                  <a:lnTo>
                    <a:pt x="9" y="597"/>
                  </a:lnTo>
                  <a:lnTo>
                    <a:pt x="0" y="715"/>
                  </a:lnTo>
                  <a:lnTo>
                    <a:pt x="8" y="814"/>
                  </a:lnTo>
                  <a:lnTo>
                    <a:pt x="28" y="898"/>
                  </a:lnTo>
                  <a:lnTo>
                    <a:pt x="65" y="964"/>
                  </a:lnTo>
                  <a:lnTo>
                    <a:pt x="110" y="1016"/>
                  </a:lnTo>
                  <a:lnTo>
                    <a:pt x="165" y="1052"/>
                  </a:lnTo>
                  <a:lnTo>
                    <a:pt x="298" y="1082"/>
                  </a:lnTo>
                  <a:lnTo>
                    <a:pt x="452" y="1065"/>
                  </a:lnTo>
                  <a:lnTo>
                    <a:pt x="612" y="1006"/>
                  </a:lnTo>
                  <a:lnTo>
                    <a:pt x="694" y="962"/>
                  </a:lnTo>
                  <a:lnTo>
                    <a:pt x="772" y="909"/>
                  </a:lnTo>
                  <a:lnTo>
                    <a:pt x="912" y="784"/>
                  </a:lnTo>
                  <a:lnTo>
                    <a:pt x="1007" y="639"/>
                  </a:lnTo>
                  <a:lnTo>
                    <a:pt x="1055" y="474"/>
                  </a:lnTo>
                  <a:lnTo>
                    <a:pt x="1057" y="308"/>
                  </a:lnTo>
                  <a:lnTo>
                    <a:pt x="1013" y="162"/>
                  </a:lnTo>
                  <a:lnTo>
                    <a:pt x="973" y="99"/>
                  </a:lnTo>
                  <a:lnTo>
                    <a:pt x="924" y="51"/>
                  </a:lnTo>
                  <a:lnTo>
                    <a:pt x="863" y="17"/>
                  </a:lnTo>
                  <a:lnTo>
                    <a:pt x="791" y="0"/>
                  </a:lnTo>
                  <a:lnTo>
                    <a:pt x="612" y="25"/>
                  </a:lnTo>
                  <a:lnTo>
                    <a:pt x="507" y="72"/>
                  </a:lnTo>
                  <a:lnTo>
                    <a:pt x="393" y="148"/>
                  </a:lnTo>
                  <a:lnTo>
                    <a:pt x="589" y="158"/>
                  </a:lnTo>
                  <a:lnTo>
                    <a:pt x="726" y="198"/>
                  </a:lnTo>
                  <a:lnTo>
                    <a:pt x="815" y="261"/>
                  </a:lnTo>
                  <a:lnTo>
                    <a:pt x="857" y="344"/>
                  </a:lnTo>
                  <a:lnTo>
                    <a:pt x="863" y="441"/>
                  </a:lnTo>
                  <a:lnTo>
                    <a:pt x="836" y="544"/>
                  </a:lnTo>
                  <a:lnTo>
                    <a:pt x="781" y="649"/>
                  </a:lnTo>
                  <a:lnTo>
                    <a:pt x="709" y="747"/>
                  </a:lnTo>
                  <a:lnTo>
                    <a:pt x="621" y="835"/>
                  </a:lnTo>
                  <a:lnTo>
                    <a:pt x="576" y="871"/>
                  </a:lnTo>
                  <a:lnTo>
                    <a:pt x="528" y="905"/>
                  </a:lnTo>
                  <a:lnTo>
                    <a:pt x="433" y="951"/>
                  </a:lnTo>
                  <a:lnTo>
                    <a:pt x="344" y="966"/>
                  </a:lnTo>
                  <a:lnTo>
                    <a:pt x="266" y="947"/>
                  </a:lnTo>
                  <a:lnTo>
                    <a:pt x="205" y="888"/>
                  </a:lnTo>
                  <a:lnTo>
                    <a:pt x="162" y="616"/>
                  </a:lnTo>
                  <a:lnTo>
                    <a:pt x="182" y="506"/>
                  </a:lnTo>
                  <a:lnTo>
                    <a:pt x="224" y="388"/>
                  </a:lnTo>
                  <a:lnTo>
                    <a:pt x="287" y="270"/>
                  </a:lnTo>
                  <a:lnTo>
                    <a:pt x="321" y="215"/>
                  </a:lnTo>
                  <a:lnTo>
                    <a:pt x="357" y="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sp>
          <p:nvSpPr>
            <p:cNvPr id="47124" name="Freeform 29"/>
            <p:cNvSpPr>
              <a:spLocks/>
            </p:cNvSpPr>
            <p:nvPr/>
          </p:nvSpPr>
          <p:spPr bwMode="auto">
            <a:xfrm>
              <a:off x="1435" y="1243"/>
              <a:ext cx="2177" cy="1692"/>
            </a:xfrm>
            <a:custGeom>
              <a:avLst/>
              <a:gdLst>
                <a:gd name="T0" fmla="*/ 19 w 4354"/>
                <a:gd name="T1" fmla="*/ 10 h 3385"/>
                <a:gd name="T2" fmla="*/ 23 w 4354"/>
                <a:gd name="T3" fmla="*/ 6 h 3385"/>
                <a:gd name="T4" fmla="*/ 26 w 4354"/>
                <a:gd name="T5" fmla="*/ 4 h 3385"/>
                <a:gd name="T6" fmla="*/ 28 w 4354"/>
                <a:gd name="T7" fmla="*/ 3 h 3385"/>
                <a:gd name="T8" fmla="*/ 30 w 4354"/>
                <a:gd name="T9" fmla="*/ 1 h 3385"/>
                <a:gd name="T10" fmla="*/ 33 w 4354"/>
                <a:gd name="T11" fmla="*/ 0 h 3385"/>
                <a:gd name="T12" fmla="*/ 33 w 4354"/>
                <a:gd name="T13" fmla="*/ 6 h 3385"/>
                <a:gd name="T14" fmla="*/ 52 w 4354"/>
                <a:gd name="T15" fmla="*/ 14 h 3385"/>
                <a:gd name="T16" fmla="*/ 68 w 4354"/>
                <a:gd name="T17" fmla="*/ 16 h 3385"/>
                <a:gd name="T18" fmla="*/ 66 w 4354"/>
                <a:gd name="T19" fmla="*/ 23 h 3385"/>
                <a:gd name="T20" fmla="*/ 63 w 4354"/>
                <a:gd name="T21" fmla="*/ 29 h 3385"/>
                <a:gd name="T22" fmla="*/ 61 w 4354"/>
                <a:gd name="T23" fmla="*/ 37 h 3385"/>
                <a:gd name="T24" fmla="*/ 59 w 4354"/>
                <a:gd name="T25" fmla="*/ 44 h 3385"/>
                <a:gd name="T26" fmla="*/ 43 w 4354"/>
                <a:gd name="T27" fmla="*/ 42 h 3385"/>
                <a:gd name="T28" fmla="*/ 27 w 4354"/>
                <a:gd name="T29" fmla="*/ 42 h 3385"/>
                <a:gd name="T30" fmla="*/ 25 w 4354"/>
                <a:gd name="T31" fmla="*/ 47 h 3385"/>
                <a:gd name="T32" fmla="*/ 24 w 4354"/>
                <a:gd name="T33" fmla="*/ 51 h 3385"/>
                <a:gd name="T34" fmla="*/ 22 w 4354"/>
                <a:gd name="T35" fmla="*/ 52 h 3385"/>
                <a:gd name="T36" fmla="*/ 18 w 4354"/>
                <a:gd name="T37" fmla="*/ 50 h 3385"/>
                <a:gd name="T38" fmla="*/ 15 w 4354"/>
                <a:gd name="T39" fmla="*/ 48 h 3385"/>
                <a:gd name="T40" fmla="*/ 13 w 4354"/>
                <a:gd name="T41" fmla="*/ 46 h 3385"/>
                <a:gd name="T42" fmla="*/ 10 w 4354"/>
                <a:gd name="T43" fmla="*/ 44 h 3385"/>
                <a:gd name="T44" fmla="*/ 7 w 4354"/>
                <a:gd name="T45" fmla="*/ 42 h 3385"/>
                <a:gd name="T46" fmla="*/ 5 w 4354"/>
                <a:gd name="T47" fmla="*/ 40 h 3385"/>
                <a:gd name="T48" fmla="*/ 1 w 4354"/>
                <a:gd name="T49" fmla="*/ 37 h 3385"/>
                <a:gd name="T50" fmla="*/ 1 w 4354"/>
                <a:gd name="T51" fmla="*/ 34 h 3385"/>
                <a:gd name="T52" fmla="*/ 2 w 4354"/>
                <a:gd name="T53" fmla="*/ 31 h 3385"/>
                <a:gd name="T54" fmla="*/ 5 w 4354"/>
                <a:gd name="T55" fmla="*/ 28 h 3385"/>
                <a:gd name="T56" fmla="*/ 6 w 4354"/>
                <a:gd name="T57" fmla="*/ 25 h 3385"/>
                <a:gd name="T58" fmla="*/ 9 w 4354"/>
                <a:gd name="T59" fmla="*/ 22 h 3385"/>
                <a:gd name="T60" fmla="*/ 10 w 4354"/>
                <a:gd name="T61" fmla="*/ 19 h 3385"/>
                <a:gd name="T62" fmla="*/ 13 w 4354"/>
                <a:gd name="T63" fmla="*/ 17 h 3385"/>
                <a:gd name="T64" fmla="*/ 15 w 4354"/>
                <a:gd name="T65" fmla="*/ 14 h 3385"/>
                <a:gd name="T66" fmla="*/ 15 w 4354"/>
                <a:gd name="T67" fmla="*/ 14 h 3385"/>
                <a:gd name="T68" fmla="*/ 13 w 4354"/>
                <a:gd name="T69" fmla="*/ 17 h 3385"/>
                <a:gd name="T70" fmla="*/ 10 w 4354"/>
                <a:gd name="T71" fmla="*/ 24 h 3385"/>
                <a:gd name="T72" fmla="*/ 8 w 4354"/>
                <a:gd name="T73" fmla="*/ 27 h 3385"/>
                <a:gd name="T74" fmla="*/ 6 w 4354"/>
                <a:gd name="T75" fmla="*/ 31 h 3385"/>
                <a:gd name="T76" fmla="*/ 4 w 4354"/>
                <a:gd name="T77" fmla="*/ 34 h 3385"/>
                <a:gd name="T78" fmla="*/ 4 w 4354"/>
                <a:gd name="T79" fmla="*/ 37 h 3385"/>
                <a:gd name="T80" fmla="*/ 7 w 4354"/>
                <a:gd name="T81" fmla="*/ 40 h 3385"/>
                <a:gd name="T82" fmla="*/ 9 w 4354"/>
                <a:gd name="T83" fmla="*/ 41 h 3385"/>
                <a:gd name="T84" fmla="*/ 12 w 4354"/>
                <a:gd name="T85" fmla="*/ 43 h 3385"/>
                <a:gd name="T86" fmla="*/ 14 w 4354"/>
                <a:gd name="T87" fmla="*/ 44 h 3385"/>
                <a:gd name="T88" fmla="*/ 16 w 4354"/>
                <a:gd name="T89" fmla="*/ 45 h 3385"/>
                <a:gd name="T90" fmla="*/ 18 w 4354"/>
                <a:gd name="T91" fmla="*/ 47 h 3385"/>
                <a:gd name="T92" fmla="*/ 20 w 4354"/>
                <a:gd name="T93" fmla="*/ 48 h 3385"/>
                <a:gd name="T94" fmla="*/ 22 w 4354"/>
                <a:gd name="T95" fmla="*/ 44 h 3385"/>
                <a:gd name="T96" fmla="*/ 57 w 4354"/>
                <a:gd name="T97" fmla="*/ 41 h 3385"/>
                <a:gd name="T98" fmla="*/ 29 w 4354"/>
                <a:gd name="T99" fmla="*/ 16 h 3385"/>
                <a:gd name="T100" fmla="*/ 28 w 4354"/>
                <a:gd name="T101" fmla="*/ 5 h 3385"/>
                <a:gd name="T102" fmla="*/ 25 w 4354"/>
                <a:gd name="T103" fmla="*/ 7 h 3385"/>
                <a:gd name="T104" fmla="*/ 21 w 4354"/>
                <a:gd name="T105" fmla="*/ 11 h 3385"/>
                <a:gd name="T106" fmla="*/ 18 w 4354"/>
                <a:gd name="T107" fmla="*/ 11 h 338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354"/>
                <a:gd name="T163" fmla="*/ 0 h 3385"/>
                <a:gd name="T164" fmla="*/ 4354 w 4354"/>
                <a:gd name="T165" fmla="*/ 3385 h 338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354" h="3385">
                  <a:moveTo>
                    <a:pt x="1123" y="753"/>
                  </a:moveTo>
                  <a:lnTo>
                    <a:pt x="1234" y="643"/>
                  </a:lnTo>
                  <a:lnTo>
                    <a:pt x="1346" y="538"/>
                  </a:lnTo>
                  <a:lnTo>
                    <a:pt x="1465" y="437"/>
                  </a:lnTo>
                  <a:lnTo>
                    <a:pt x="1587" y="340"/>
                  </a:lnTo>
                  <a:lnTo>
                    <a:pt x="1650" y="295"/>
                  </a:lnTo>
                  <a:lnTo>
                    <a:pt x="1714" y="249"/>
                  </a:lnTo>
                  <a:lnTo>
                    <a:pt x="1779" y="207"/>
                  </a:lnTo>
                  <a:lnTo>
                    <a:pt x="1846" y="164"/>
                  </a:lnTo>
                  <a:lnTo>
                    <a:pt x="1916" y="122"/>
                  </a:lnTo>
                  <a:lnTo>
                    <a:pt x="1984" y="80"/>
                  </a:lnTo>
                  <a:lnTo>
                    <a:pt x="2055" y="40"/>
                  </a:lnTo>
                  <a:lnTo>
                    <a:pt x="2129" y="0"/>
                  </a:lnTo>
                  <a:lnTo>
                    <a:pt x="2106" y="435"/>
                  </a:lnTo>
                  <a:lnTo>
                    <a:pt x="2062" y="859"/>
                  </a:lnTo>
                  <a:lnTo>
                    <a:pt x="3345" y="943"/>
                  </a:lnTo>
                  <a:lnTo>
                    <a:pt x="3885" y="998"/>
                  </a:lnTo>
                  <a:lnTo>
                    <a:pt x="4354" y="1069"/>
                  </a:lnTo>
                  <a:lnTo>
                    <a:pt x="4269" y="1276"/>
                  </a:lnTo>
                  <a:lnTo>
                    <a:pt x="4185" y="1487"/>
                  </a:lnTo>
                  <a:lnTo>
                    <a:pt x="4105" y="1700"/>
                  </a:lnTo>
                  <a:lnTo>
                    <a:pt x="4028" y="1919"/>
                  </a:lnTo>
                  <a:lnTo>
                    <a:pt x="3953" y="2143"/>
                  </a:lnTo>
                  <a:lnTo>
                    <a:pt x="3881" y="2369"/>
                  </a:lnTo>
                  <a:lnTo>
                    <a:pt x="3815" y="2603"/>
                  </a:lnTo>
                  <a:lnTo>
                    <a:pt x="3750" y="2843"/>
                  </a:lnTo>
                  <a:lnTo>
                    <a:pt x="3254" y="2791"/>
                  </a:lnTo>
                  <a:lnTo>
                    <a:pt x="2771" y="2748"/>
                  </a:lnTo>
                  <a:lnTo>
                    <a:pt x="2277" y="2717"/>
                  </a:lnTo>
                  <a:lnTo>
                    <a:pt x="1752" y="2702"/>
                  </a:lnTo>
                  <a:lnTo>
                    <a:pt x="1692" y="2869"/>
                  </a:lnTo>
                  <a:lnTo>
                    <a:pt x="1629" y="3046"/>
                  </a:lnTo>
                  <a:lnTo>
                    <a:pt x="1562" y="3221"/>
                  </a:lnTo>
                  <a:lnTo>
                    <a:pt x="1526" y="3307"/>
                  </a:lnTo>
                  <a:lnTo>
                    <a:pt x="1490" y="3385"/>
                  </a:lnTo>
                  <a:lnTo>
                    <a:pt x="1384" y="3330"/>
                  </a:lnTo>
                  <a:lnTo>
                    <a:pt x="1283" y="3276"/>
                  </a:lnTo>
                  <a:lnTo>
                    <a:pt x="1182" y="3221"/>
                  </a:lnTo>
                  <a:lnTo>
                    <a:pt x="1085" y="3166"/>
                  </a:lnTo>
                  <a:lnTo>
                    <a:pt x="990" y="3111"/>
                  </a:lnTo>
                  <a:lnTo>
                    <a:pt x="897" y="3054"/>
                  </a:lnTo>
                  <a:lnTo>
                    <a:pt x="806" y="2995"/>
                  </a:lnTo>
                  <a:lnTo>
                    <a:pt x="715" y="2932"/>
                  </a:lnTo>
                  <a:lnTo>
                    <a:pt x="623" y="2867"/>
                  </a:lnTo>
                  <a:lnTo>
                    <a:pt x="534" y="2801"/>
                  </a:lnTo>
                  <a:lnTo>
                    <a:pt x="445" y="2729"/>
                  </a:lnTo>
                  <a:lnTo>
                    <a:pt x="354" y="2654"/>
                  </a:lnTo>
                  <a:lnTo>
                    <a:pt x="262" y="2575"/>
                  </a:lnTo>
                  <a:lnTo>
                    <a:pt x="171" y="2491"/>
                  </a:lnTo>
                  <a:lnTo>
                    <a:pt x="76" y="2402"/>
                  </a:lnTo>
                  <a:lnTo>
                    <a:pt x="0" y="2305"/>
                  </a:lnTo>
                  <a:lnTo>
                    <a:pt x="38" y="2213"/>
                  </a:lnTo>
                  <a:lnTo>
                    <a:pt x="95" y="2120"/>
                  </a:lnTo>
                  <a:lnTo>
                    <a:pt x="154" y="2027"/>
                  </a:lnTo>
                  <a:lnTo>
                    <a:pt x="213" y="1932"/>
                  </a:lnTo>
                  <a:lnTo>
                    <a:pt x="274" y="1839"/>
                  </a:lnTo>
                  <a:lnTo>
                    <a:pt x="335" y="1744"/>
                  </a:lnTo>
                  <a:lnTo>
                    <a:pt x="397" y="1651"/>
                  </a:lnTo>
                  <a:lnTo>
                    <a:pt x="462" y="1555"/>
                  </a:lnTo>
                  <a:lnTo>
                    <a:pt x="528" y="1460"/>
                  </a:lnTo>
                  <a:lnTo>
                    <a:pt x="595" y="1365"/>
                  </a:lnTo>
                  <a:lnTo>
                    <a:pt x="665" y="1274"/>
                  </a:lnTo>
                  <a:lnTo>
                    <a:pt x="737" y="1179"/>
                  </a:lnTo>
                  <a:lnTo>
                    <a:pt x="812" y="1088"/>
                  </a:lnTo>
                  <a:lnTo>
                    <a:pt x="888" y="996"/>
                  </a:lnTo>
                  <a:lnTo>
                    <a:pt x="966" y="907"/>
                  </a:lnTo>
                  <a:lnTo>
                    <a:pt x="1047" y="818"/>
                  </a:lnTo>
                  <a:lnTo>
                    <a:pt x="988" y="896"/>
                  </a:lnTo>
                  <a:lnTo>
                    <a:pt x="935" y="975"/>
                  </a:lnTo>
                  <a:lnTo>
                    <a:pt x="850" y="1131"/>
                  </a:lnTo>
                  <a:lnTo>
                    <a:pt x="755" y="1438"/>
                  </a:lnTo>
                  <a:lnTo>
                    <a:pt x="661" y="1550"/>
                  </a:lnTo>
                  <a:lnTo>
                    <a:pt x="576" y="1660"/>
                  </a:lnTo>
                  <a:lnTo>
                    <a:pt x="496" y="1768"/>
                  </a:lnTo>
                  <a:lnTo>
                    <a:pt x="426" y="1877"/>
                  </a:lnTo>
                  <a:lnTo>
                    <a:pt x="357" y="1985"/>
                  </a:lnTo>
                  <a:lnTo>
                    <a:pt x="295" y="2097"/>
                  </a:lnTo>
                  <a:lnTo>
                    <a:pt x="236" y="2210"/>
                  </a:lnTo>
                  <a:lnTo>
                    <a:pt x="177" y="2329"/>
                  </a:lnTo>
                  <a:lnTo>
                    <a:pt x="253" y="2392"/>
                  </a:lnTo>
                  <a:lnTo>
                    <a:pt x="327" y="2453"/>
                  </a:lnTo>
                  <a:lnTo>
                    <a:pt x="468" y="2563"/>
                  </a:lnTo>
                  <a:lnTo>
                    <a:pt x="536" y="2615"/>
                  </a:lnTo>
                  <a:lnTo>
                    <a:pt x="604" y="2664"/>
                  </a:lnTo>
                  <a:lnTo>
                    <a:pt x="671" y="2710"/>
                  </a:lnTo>
                  <a:lnTo>
                    <a:pt x="737" y="2755"/>
                  </a:lnTo>
                  <a:lnTo>
                    <a:pt x="804" y="2799"/>
                  </a:lnTo>
                  <a:lnTo>
                    <a:pt x="871" y="2845"/>
                  </a:lnTo>
                  <a:lnTo>
                    <a:pt x="937" y="2886"/>
                  </a:lnTo>
                  <a:lnTo>
                    <a:pt x="1007" y="2932"/>
                  </a:lnTo>
                  <a:lnTo>
                    <a:pt x="1078" y="2978"/>
                  </a:lnTo>
                  <a:lnTo>
                    <a:pt x="1152" y="3023"/>
                  </a:lnTo>
                  <a:lnTo>
                    <a:pt x="1226" y="3071"/>
                  </a:lnTo>
                  <a:lnTo>
                    <a:pt x="1304" y="3122"/>
                  </a:lnTo>
                  <a:lnTo>
                    <a:pt x="1361" y="2995"/>
                  </a:lnTo>
                  <a:lnTo>
                    <a:pt x="1414" y="2852"/>
                  </a:lnTo>
                  <a:lnTo>
                    <a:pt x="1500" y="2577"/>
                  </a:lnTo>
                  <a:lnTo>
                    <a:pt x="3619" y="2654"/>
                  </a:lnTo>
                  <a:lnTo>
                    <a:pt x="4075" y="1185"/>
                  </a:lnTo>
                  <a:lnTo>
                    <a:pt x="1827" y="1078"/>
                  </a:lnTo>
                  <a:lnTo>
                    <a:pt x="1868" y="329"/>
                  </a:lnTo>
                  <a:lnTo>
                    <a:pt x="1804" y="367"/>
                  </a:lnTo>
                  <a:lnTo>
                    <a:pt x="1739" y="409"/>
                  </a:lnTo>
                  <a:lnTo>
                    <a:pt x="1610" y="506"/>
                  </a:lnTo>
                  <a:lnTo>
                    <a:pt x="1484" y="616"/>
                  </a:lnTo>
                  <a:lnTo>
                    <a:pt x="1361" y="744"/>
                  </a:lnTo>
                  <a:lnTo>
                    <a:pt x="1123" y="7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sp>
          <p:nvSpPr>
            <p:cNvPr id="47125" name="Freeform 30"/>
            <p:cNvSpPr>
              <a:spLocks/>
            </p:cNvSpPr>
            <p:nvPr/>
          </p:nvSpPr>
          <p:spPr bwMode="auto">
            <a:xfrm>
              <a:off x="1605" y="1553"/>
              <a:ext cx="440" cy="507"/>
            </a:xfrm>
            <a:custGeom>
              <a:avLst/>
              <a:gdLst>
                <a:gd name="T0" fmla="*/ 12 w 880"/>
                <a:gd name="T1" fmla="*/ 3 h 1013"/>
                <a:gd name="T2" fmla="*/ 12 w 880"/>
                <a:gd name="T3" fmla="*/ 3 h 1013"/>
                <a:gd name="T4" fmla="*/ 11 w 880"/>
                <a:gd name="T5" fmla="*/ 2 h 1013"/>
                <a:gd name="T6" fmla="*/ 9 w 880"/>
                <a:gd name="T7" fmla="*/ 2 h 1013"/>
                <a:gd name="T8" fmla="*/ 7 w 880"/>
                <a:gd name="T9" fmla="*/ 3 h 1013"/>
                <a:gd name="T10" fmla="*/ 5 w 880"/>
                <a:gd name="T11" fmla="*/ 4 h 1013"/>
                <a:gd name="T12" fmla="*/ 4 w 880"/>
                <a:gd name="T13" fmla="*/ 6 h 1013"/>
                <a:gd name="T14" fmla="*/ 3 w 880"/>
                <a:gd name="T15" fmla="*/ 9 h 1013"/>
                <a:gd name="T16" fmla="*/ 3 w 880"/>
                <a:gd name="T17" fmla="*/ 11 h 1013"/>
                <a:gd name="T18" fmla="*/ 3 w 880"/>
                <a:gd name="T19" fmla="*/ 12 h 1013"/>
                <a:gd name="T20" fmla="*/ 4 w 880"/>
                <a:gd name="T21" fmla="*/ 14 h 1013"/>
                <a:gd name="T22" fmla="*/ 3 w 880"/>
                <a:gd name="T23" fmla="*/ 15 h 1013"/>
                <a:gd name="T24" fmla="*/ 2 w 880"/>
                <a:gd name="T25" fmla="*/ 16 h 1013"/>
                <a:gd name="T26" fmla="*/ 0 w 880"/>
                <a:gd name="T27" fmla="*/ 13 h 1013"/>
                <a:gd name="T28" fmla="*/ 1 w 880"/>
                <a:gd name="T29" fmla="*/ 9 h 1013"/>
                <a:gd name="T30" fmla="*/ 1 w 880"/>
                <a:gd name="T31" fmla="*/ 8 h 1013"/>
                <a:gd name="T32" fmla="*/ 2 w 880"/>
                <a:gd name="T33" fmla="*/ 6 h 1013"/>
                <a:gd name="T34" fmla="*/ 3 w 880"/>
                <a:gd name="T35" fmla="*/ 5 h 1013"/>
                <a:gd name="T36" fmla="*/ 5 w 880"/>
                <a:gd name="T37" fmla="*/ 4 h 1013"/>
                <a:gd name="T38" fmla="*/ 6 w 880"/>
                <a:gd name="T39" fmla="*/ 2 h 1013"/>
                <a:gd name="T40" fmla="*/ 7 w 880"/>
                <a:gd name="T41" fmla="*/ 2 h 1013"/>
                <a:gd name="T42" fmla="*/ 9 w 880"/>
                <a:gd name="T43" fmla="*/ 1 h 1013"/>
                <a:gd name="T44" fmla="*/ 10 w 880"/>
                <a:gd name="T45" fmla="*/ 0 h 1013"/>
                <a:gd name="T46" fmla="*/ 13 w 880"/>
                <a:gd name="T47" fmla="*/ 1 h 1013"/>
                <a:gd name="T48" fmla="*/ 14 w 880"/>
                <a:gd name="T49" fmla="*/ 2 h 1013"/>
                <a:gd name="T50" fmla="*/ 13 w 880"/>
                <a:gd name="T51" fmla="*/ 3 h 1013"/>
                <a:gd name="T52" fmla="*/ 12 w 880"/>
                <a:gd name="T53" fmla="*/ 3 h 1013"/>
                <a:gd name="T54" fmla="*/ 12 w 880"/>
                <a:gd name="T55" fmla="*/ 3 h 10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80"/>
                <a:gd name="T85" fmla="*/ 0 h 1013"/>
                <a:gd name="T86" fmla="*/ 880 w 880"/>
                <a:gd name="T87" fmla="*/ 1013 h 101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80" h="1013">
                  <a:moveTo>
                    <a:pt x="740" y="188"/>
                  </a:moveTo>
                  <a:lnTo>
                    <a:pt x="715" y="141"/>
                  </a:lnTo>
                  <a:lnTo>
                    <a:pt x="675" y="114"/>
                  </a:lnTo>
                  <a:lnTo>
                    <a:pt x="570" y="104"/>
                  </a:lnTo>
                  <a:lnTo>
                    <a:pt x="445" y="150"/>
                  </a:lnTo>
                  <a:lnTo>
                    <a:pt x="320" y="241"/>
                  </a:lnTo>
                  <a:lnTo>
                    <a:pt x="213" y="367"/>
                  </a:lnTo>
                  <a:lnTo>
                    <a:pt x="147" y="517"/>
                  </a:lnTo>
                  <a:lnTo>
                    <a:pt x="139" y="677"/>
                  </a:lnTo>
                  <a:lnTo>
                    <a:pt x="164" y="760"/>
                  </a:lnTo>
                  <a:lnTo>
                    <a:pt x="209" y="840"/>
                  </a:lnTo>
                  <a:lnTo>
                    <a:pt x="150" y="926"/>
                  </a:lnTo>
                  <a:lnTo>
                    <a:pt x="90" y="1013"/>
                  </a:lnTo>
                  <a:lnTo>
                    <a:pt x="0" y="791"/>
                  </a:lnTo>
                  <a:lnTo>
                    <a:pt x="15" y="572"/>
                  </a:lnTo>
                  <a:lnTo>
                    <a:pt x="55" y="468"/>
                  </a:lnTo>
                  <a:lnTo>
                    <a:pt x="110" y="369"/>
                  </a:lnTo>
                  <a:lnTo>
                    <a:pt x="181" y="278"/>
                  </a:lnTo>
                  <a:lnTo>
                    <a:pt x="261" y="198"/>
                  </a:lnTo>
                  <a:lnTo>
                    <a:pt x="348" y="127"/>
                  </a:lnTo>
                  <a:lnTo>
                    <a:pt x="437" y="70"/>
                  </a:lnTo>
                  <a:lnTo>
                    <a:pt x="529" y="27"/>
                  </a:lnTo>
                  <a:lnTo>
                    <a:pt x="618" y="0"/>
                  </a:lnTo>
                  <a:lnTo>
                    <a:pt x="774" y="2"/>
                  </a:lnTo>
                  <a:lnTo>
                    <a:pt x="880" y="91"/>
                  </a:lnTo>
                  <a:lnTo>
                    <a:pt x="810" y="139"/>
                  </a:lnTo>
                  <a:lnTo>
                    <a:pt x="740" y="1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sp>
          <p:nvSpPr>
            <p:cNvPr id="47126" name="Freeform 31"/>
            <p:cNvSpPr>
              <a:spLocks/>
            </p:cNvSpPr>
            <p:nvPr/>
          </p:nvSpPr>
          <p:spPr bwMode="auto">
            <a:xfrm>
              <a:off x="1676" y="1766"/>
              <a:ext cx="87" cy="86"/>
            </a:xfrm>
            <a:custGeom>
              <a:avLst/>
              <a:gdLst>
                <a:gd name="T0" fmla="*/ 2 w 173"/>
                <a:gd name="T1" fmla="*/ 0 h 173"/>
                <a:gd name="T2" fmla="*/ 3 w 173"/>
                <a:gd name="T3" fmla="*/ 0 h 173"/>
                <a:gd name="T4" fmla="*/ 3 w 173"/>
                <a:gd name="T5" fmla="*/ 1 h 173"/>
                <a:gd name="T6" fmla="*/ 3 w 173"/>
                <a:gd name="T7" fmla="*/ 2 h 173"/>
                <a:gd name="T8" fmla="*/ 2 w 173"/>
                <a:gd name="T9" fmla="*/ 2 h 173"/>
                <a:gd name="T10" fmla="*/ 1 w 173"/>
                <a:gd name="T11" fmla="*/ 2 h 173"/>
                <a:gd name="T12" fmla="*/ 0 w 173"/>
                <a:gd name="T13" fmla="*/ 1 h 173"/>
                <a:gd name="T14" fmla="*/ 1 w 173"/>
                <a:gd name="T15" fmla="*/ 0 h 173"/>
                <a:gd name="T16" fmla="*/ 2 w 173"/>
                <a:gd name="T17" fmla="*/ 0 h 173"/>
                <a:gd name="T18" fmla="*/ 2 w 173"/>
                <a:gd name="T19" fmla="*/ 0 h 1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3"/>
                <a:gd name="T31" fmla="*/ 0 h 173"/>
                <a:gd name="T32" fmla="*/ 173 w 173"/>
                <a:gd name="T33" fmla="*/ 173 h 1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3" h="173">
                  <a:moveTo>
                    <a:pt x="89" y="0"/>
                  </a:moveTo>
                  <a:lnTo>
                    <a:pt x="150" y="25"/>
                  </a:lnTo>
                  <a:lnTo>
                    <a:pt x="173" y="89"/>
                  </a:lnTo>
                  <a:lnTo>
                    <a:pt x="150" y="148"/>
                  </a:lnTo>
                  <a:lnTo>
                    <a:pt x="89" y="173"/>
                  </a:lnTo>
                  <a:lnTo>
                    <a:pt x="26" y="148"/>
                  </a:lnTo>
                  <a:lnTo>
                    <a:pt x="0" y="89"/>
                  </a:lnTo>
                  <a:lnTo>
                    <a:pt x="26" y="25"/>
                  </a:lnTo>
                  <a:lnTo>
                    <a:pt x="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sp>
          <p:nvSpPr>
            <p:cNvPr id="47127" name="Freeform 32"/>
            <p:cNvSpPr>
              <a:spLocks/>
            </p:cNvSpPr>
            <p:nvPr/>
          </p:nvSpPr>
          <p:spPr bwMode="auto">
            <a:xfrm>
              <a:off x="1907" y="1803"/>
              <a:ext cx="111" cy="109"/>
            </a:xfrm>
            <a:custGeom>
              <a:avLst/>
              <a:gdLst>
                <a:gd name="T0" fmla="*/ 2 w 220"/>
                <a:gd name="T1" fmla="*/ 0 h 219"/>
                <a:gd name="T2" fmla="*/ 3 w 220"/>
                <a:gd name="T3" fmla="*/ 0 h 219"/>
                <a:gd name="T4" fmla="*/ 4 w 220"/>
                <a:gd name="T5" fmla="*/ 1 h 219"/>
                <a:gd name="T6" fmla="*/ 3 w 220"/>
                <a:gd name="T7" fmla="*/ 2 h 219"/>
                <a:gd name="T8" fmla="*/ 2 w 220"/>
                <a:gd name="T9" fmla="*/ 3 h 219"/>
                <a:gd name="T10" fmla="*/ 1 w 220"/>
                <a:gd name="T11" fmla="*/ 2 h 219"/>
                <a:gd name="T12" fmla="*/ 0 w 220"/>
                <a:gd name="T13" fmla="*/ 1 h 219"/>
                <a:gd name="T14" fmla="*/ 1 w 220"/>
                <a:gd name="T15" fmla="*/ 0 h 219"/>
                <a:gd name="T16" fmla="*/ 2 w 220"/>
                <a:gd name="T17" fmla="*/ 0 h 219"/>
                <a:gd name="T18" fmla="*/ 2 w 220"/>
                <a:gd name="T19" fmla="*/ 0 h 219"/>
                <a:gd name="T20" fmla="*/ 2 w 220"/>
                <a:gd name="T21" fmla="*/ 0 h 2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219"/>
                <a:gd name="T35" fmla="*/ 220 w 220"/>
                <a:gd name="T36" fmla="*/ 219 h 2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219">
                  <a:moveTo>
                    <a:pt x="112" y="0"/>
                  </a:moveTo>
                  <a:lnTo>
                    <a:pt x="188" y="34"/>
                  </a:lnTo>
                  <a:lnTo>
                    <a:pt x="220" y="112"/>
                  </a:lnTo>
                  <a:lnTo>
                    <a:pt x="188" y="186"/>
                  </a:lnTo>
                  <a:lnTo>
                    <a:pt x="112" y="219"/>
                  </a:lnTo>
                  <a:lnTo>
                    <a:pt x="34" y="186"/>
                  </a:lnTo>
                  <a:lnTo>
                    <a:pt x="0" y="112"/>
                  </a:lnTo>
                  <a:lnTo>
                    <a:pt x="34" y="34"/>
                  </a:lnTo>
                  <a:lnTo>
                    <a:pt x="70" y="10"/>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3" presetClass="path" presetSubtype="0" accel="50000" decel="50000" fill="hold" nodeType="clickEffect">
                                  <p:stCondLst>
                                    <p:cond delay="0"/>
                                  </p:stCondLst>
                                  <p:childTnLst>
                                    <p:animMotion origin="layout" path="M 3.33333E-6 2.1374E-6 L 1.01198 -0.00417 " pathEditMode="relative" rAng="0" ptsTypes="AA">
                                      <p:cBhvr>
                                        <p:cTn id="6" dur="2000" fill="hold"/>
                                        <p:tgtEl>
                                          <p:spTgt spid="121860"/>
                                        </p:tgtEl>
                                        <p:attrNameLst>
                                          <p:attrName>ppt_x</p:attrName>
                                          <p:attrName>ppt_y</p:attrName>
                                        </p:attrNameLst>
                                      </p:cBhvr>
                                      <p:rCtr x="50590" y="-208"/>
                                    </p:animMotion>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par>
                                <p:cTn id="7" presetID="63" presetClass="path" presetSubtype="0" accel="50000" decel="50000" fill="hold" nodeType="withEffect">
                                  <p:stCondLst>
                                    <p:cond delay="0"/>
                                  </p:stCondLst>
                                  <p:childTnLst>
                                    <p:animMotion origin="layout" path="M 5.E-6 -2.82674E-6 L -1.21667 -0.00162 " pathEditMode="relative" rAng="0" ptsTypes="AA">
                                      <p:cBhvr>
                                        <p:cTn id="8" dur="1000" fill="hold"/>
                                        <p:tgtEl>
                                          <p:spTgt spid="2"/>
                                        </p:tgtEl>
                                        <p:attrNameLst>
                                          <p:attrName>ppt_x</p:attrName>
                                          <p:attrName>ppt_y</p:attrName>
                                        </p:attrNameLst>
                                      </p:cBhvr>
                                      <p:rCtr x="-60833" y="-93"/>
                                    </p:animMotion>
                                  </p:childTnLst>
                                </p:cTn>
                              </p:par>
                              <p:par>
                                <p:cTn id="9" presetID="32" presetClass="emph" presetSubtype="0" repeatCount="2000" fill="hold" nodeType="withEffect">
                                  <p:stCondLst>
                                    <p:cond delay="500"/>
                                  </p:stCondLst>
                                  <p:childTnLst>
                                    <p:animClr clrSpc="rgb" dir="cw">
                                      <p:cBhvr override="childStyle">
                                        <p:cTn id="10" dur="100" fill="hold"/>
                                        <p:tgtEl>
                                          <p:spTgt spid="121872"/>
                                        </p:tgtEl>
                                        <p:attrNameLst>
                                          <p:attrName>style.color</p:attrName>
                                        </p:attrNameLst>
                                      </p:cBhvr>
                                      <p:to>
                                        <a:schemeClr val="bg1"/>
                                      </p:to>
                                    </p:animClr>
                                    <p:animClr clrSpc="rgb" dir="cw">
                                      <p:cBhvr>
                                        <p:cTn id="11" dur="100" fill="hold"/>
                                        <p:tgtEl>
                                          <p:spTgt spid="121872"/>
                                        </p:tgtEl>
                                        <p:attrNameLst>
                                          <p:attrName>fillcolor</p:attrName>
                                        </p:attrNameLst>
                                      </p:cBhvr>
                                      <p:to>
                                        <a:schemeClr val="bg1"/>
                                      </p:to>
                                    </p:animClr>
                                    <p:set>
                                      <p:cBhvr>
                                        <p:cTn id="12" dur="100" fill="hold"/>
                                        <p:tgtEl>
                                          <p:spTgt spid="121872"/>
                                        </p:tgtEl>
                                        <p:attrNameLst>
                                          <p:attrName>fill.type</p:attrName>
                                        </p:attrNameLst>
                                      </p:cBhvr>
                                      <p:to>
                                        <p:strVal val="solid"/>
                                      </p:to>
                                    </p:set>
                                    <p:set>
                                      <p:cBhvr>
                                        <p:cTn id="13" dur="100" fill="hold"/>
                                        <p:tgtEl>
                                          <p:spTgt spid="121872"/>
                                        </p:tgtEl>
                                        <p:attrNameLst>
                                          <p:attrName>fill.on</p:attrName>
                                        </p:attrNameLst>
                                      </p:cBhvr>
                                      <p:to>
                                        <p:strVal val="true"/>
                                      </p:to>
                                    </p:set>
                                    <p:animRot by="120000">
                                      <p:cBhvr>
                                        <p:cTn id="14" dur="100" fill="hold">
                                          <p:stCondLst>
                                            <p:cond delay="0"/>
                                          </p:stCondLst>
                                        </p:cTn>
                                        <p:tgtEl>
                                          <p:spTgt spid="121872"/>
                                        </p:tgtEl>
                                        <p:attrNameLst>
                                          <p:attrName>r</p:attrName>
                                        </p:attrNameLst>
                                      </p:cBhvr>
                                    </p:animRot>
                                    <p:animRot by="-240000">
                                      <p:cBhvr>
                                        <p:cTn id="15" dur="200" fill="hold">
                                          <p:stCondLst>
                                            <p:cond delay="200"/>
                                          </p:stCondLst>
                                        </p:cTn>
                                        <p:tgtEl>
                                          <p:spTgt spid="121872"/>
                                        </p:tgtEl>
                                        <p:attrNameLst>
                                          <p:attrName>r</p:attrName>
                                        </p:attrNameLst>
                                      </p:cBhvr>
                                    </p:animRot>
                                    <p:animRot by="240000">
                                      <p:cBhvr>
                                        <p:cTn id="16" dur="200" fill="hold">
                                          <p:stCondLst>
                                            <p:cond delay="400"/>
                                          </p:stCondLst>
                                        </p:cTn>
                                        <p:tgtEl>
                                          <p:spTgt spid="121872"/>
                                        </p:tgtEl>
                                        <p:attrNameLst>
                                          <p:attrName>r</p:attrName>
                                        </p:attrNameLst>
                                      </p:cBhvr>
                                    </p:animRot>
                                    <p:animRot by="-240000">
                                      <p:cBhvr>
                                        <p:cTn id="17" dur="200" fill="hold">
                                          <p:stCondLst>
                                            <p:cond delay="600"/>
                                          </p:stCondLst>
                                        </p:cTn>
                                        <p:tgtEl>
                                          <p:spTgt spid="121872"/>
                                        </p:tgtEl>
                                        <p:attrNameLst>
                                          <p:attrName>r</p:attrName>
                                        </p:attrNameLst>
                                      </p:cBhvr>
                                    </p:animRot>
                                    <p:animRot by="120000">
                                      <p:cBhvr>
                                        <p:cTn id="18" dur="200" fill="hold">
                                          <p:stCondLst>
                                            <p:cond delay="800"/>
                                          </p:stCondLst>
                                        </p:cTn>
                                        <p:tgtEl>
                                          <p:spTgt spid="121872"/>
                                        </p:tgtEl>
                                        <p:attrNameLst>
                                          <p:attrName>r</p:attrName>
                                        </p:attrNameLst>
                                      </p:cBhvr>
                                    </p:animRot>
                                  </p:childTnLst>
                                </p:cTn>
                              </p:par>
                            </p:childTnLst>
                          </p:cTn>
                        </p:par>
                        <p:par>
                          <p:cTn id="19" fill="hold" nodeType="afterGroup">
                            <p:stCondLst>
                              <p:cond delay="2500"/>
                            </p:stCondLst>
                            <p:childTnLst>
                              <p:par>
                                <p:cTn id="20" presetID="1" presetClass="entr" presetSubtype="0" fill="hold" grpId="0" nodeType="afterEffect">
                                  <p:stCondLst>
                                    <p:cond delay="0"/>
                                  </p:stCondLst>
                                  <p:childTnLst>
                                    <p:set>
                                      <p:cBhvr>
                                        <p:cTn id="21" dur="1" fill="hold">
                                          <p:stCondLst>
                                            <p:cond delay="0"/>
                                          </p:stCondLst>
                                        </p:cTn>
                                        <p:tgtEl>
                                          <p:spTgt spid="121874">
                                            <p:txEl>
                                              <p:pRg st="0" end="0"/>
                                            </p:txEl>
                                          </p:spTgt>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187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74"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fontAlgn="auto" hangingPunct="1">
              <a:spcAft>
                <a:spcPts val="0"/>
              </a:spcAft>
              <a:defRPr/>
            </a:pPr>
            <a:r>
              <a:rPr lang="en-GB">
                <a:solidFill>
                  <a:schemeClr val="accent1">
                    <a:satMod val="150000"/>
                  </a:schemeClr>
                </a:solidFill>
              </a:rPr>
              <a:t>Special Relativity</a:t>
            </a:r>
          </a:p>
        </p:txBody>
      </p:sp>
      <p:sp>
        <p:nvSpPr>
          <p:cNvPr id="122883" name="Rectangle 3"/>
          <p:cNvSpPr>
            <a:spLocks noGrp="1" noChangeArrowheads="1"/>
          </p:cNvSpPr>
          <p:nvPr>
            <p:ph type="body" idx="1"/>
          </p:nvPr>
        </p:nvSpPr>
        <p:spPr/>
        <p:txBody>
          <a:bodyPr/>
          <a:lstStyle/>
          <a:p>
            <a:pPr eaLnBrk="1" hangingPunct="1">
              <a:lnSpc>
                <a:spcPct val="90000"/>
              </a:lnSpc>
            </a:pPr>
            <a:r>
              <a:rPr lang="en-GB" altLang="en-US"/>
              <a:t>Stationary man</a:t>
            </a:r>
          </a:p>
          <a:p>
            <a:pPr lvl="1" eaLnBrk="1" hangingPunct="1">
              <a:lnSpc>
                <a:spcPct val="90000"/>
              </a:lnSpc>
            </a:pPr>
            <a:r>
              <a:rPr lang="en-GB" altLang="en-US"/>
              <a:t>300,000,000 ms</a:t>
            </a:r>
            <a:r>
              <a:rPr lang="en-GB" altLang="en-US" baseline="30000"/>
              <a:t>-1</a:t>
            </a:r>
          </a:p>
          <a:p>
            <a:pPr eaLnBrk="1" hangingPunct="1">
              <a:lnSpc>
                <a:spcPct val="90000"/>
              </a:lnSpc>
            </a:pPr>
            <a:r>
              <a:rPr lang="en-GB" altLang="en-US"/>
              <a:t>Man travelling at 1,000,000 ms</a:t>
            </a:r>
            <a:r>
              <a:rPr lang="en-GB" altLang="en-US" baseline="30000"/>
              <a:t>-1</a:t>
            </a:r>
          </a:p>
          <a:p>
            <a:pPr lvl="1" eaLnBrk="1" hangingPunct="1">
              <a:lnSpc>
                <a:spcPct val="90000"/>
              </a:lnSpc>
            </a:pPr>
            <a:r>
              <a:rPr lang="en-GB" altLang="en-US"/>
              <a:t>301,000,000 ms</a:t>
            </a:r>
            <a:r>
              <a:rPr lang="en-GB" altLang="en-US" baseline="30000"/>
              <a:t>-1        </a:t>
            </a:r>
            <a:r>
              <a:rPr lang="en-GB" altLang="en-US" sz="3600">
                <a:solidFill>
                  <a:srgbClr val="FF0000"/>
                </a:solidFill>
              </a:rPr>
              <a:t>?</a:t>
            </a:r>
            <a:endParaRPr lang="en-GB" altLang="en-US">
              <a:solidFill>
                <a:srgbClr val="FF0000"/>
              </a:solidFill>
            </a:endParaRPr>
          </a:p>
          <a:p>
            <a:pPr lvl="1" eaLnBrk="1" hangingPunct="1">
              <a:lnSpc>
                <a:spcPct val="90000"/>
              </a:lnSpc>
            </a:pPr>
            <a:r>
              <a:rPr lang="en-GB" altLang="en-US">
                <a:solidFill>
                  <a:srgbClr val="FF0000"/>
                </a:solidFill>
              </a:rPr>
              <a:t>Wrong!</a:t>
            </a:r>
          </a:p>
          <a:p>
            <a:pPr lvl="1" eaLnBrk="1" hangingPunct="1">
              <a:lnSpc>
                <a:spcPct val="90000"/>
              </a:lnSpc>
            </a:pPr>
            <a:endParaRPr lang="en-GB" altLang="en-US"/>
          </a:p>
          <a:p>
            <a:pPr eaLnBrk="1" hangingPunct="1">
              <a:lnSpc>
                <a:spcPct val="90000"/>
              </a:lnSpc>
            </a:pPr>
            <a:r>
              <a:rPr lang="en-GB" altLang="en-US"/>
              <a:t>Einstein said that the speed of </a:t>
            </a:r>
          </a:p>
          <a:p>
            <a:pPr eaLnBrk="1" hangingPunct="1">
              <a:lnSpc>
                <a:spcPct val="90000"/>
              </a:lnSpc>
              <a:buFont typeface="Wingdings 2" panose="05020102010507070707" pitchFamily="18" charset="2"/>
              <a:buNone/>
            </a:pPr>
            <a:r>
              <a:rPr lang="en-GB" altLang="en-US"/>
              <a:t>	Light is </a:t>
            </a:r>
            <a:r>
              <a:rPr lang="en-GB" altLang="en-US" b="1" u="sng">
                <a:solidFill>
                  <a:srgbClr val="CC3300"/>
                </a:solidFill>
              </a:rPr>
              <a:t>the same</a:t>
            </a:r>
            <a:r>
              <a:rPr lang="en-GB" altLang="en-US"/>
              <a:t> for all observers.</a:t>
            </a:r>
          </a:p>
        </p:txBody>
      </p:sp>
      <p:pic>
        <p:nvPicPr>
          <p:cNvPr id="122885" name="Picture 5" descr="2400-38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300" y="3724275"/>
            <a:ext cx="217170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22883">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2288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22883">
                                            <p:txEl>
                                              <p:pRg st="1" end="1"/>
                                            </p:txEl>
                                          </p:spTgt>
                                        </p:tgtEl>
                                        <p:attrNameLst>
                                          <p:attrName>ppt_c</p:attrName>
                                        </p:attrNameLst>
                                      </p:cBhvr>
                                      <p:to>
                                        <a:schemeClr val="bg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288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22883">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12288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22883">
                                            <p:txEl>
                                              <p:pRg st="3" end="3"/>
                                            </p:txEl>
                                          </p:spTgt>
                                        </p:tgtEl>
                                        <p:attrNameLst>
                                          <p:attrName>ppt_c</p:attrName>
                                        </p:attrNameLst>
                                      </p:cBhvr>
                                      <p:to>
                                        <a:schemeClr val="bg2"/>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88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22883">
                                            <p:txEl>
                                              <p:pRg st="4" end="4"/>
                                            </p:txEl>
                                          </p:spTgt>
                                        </p:tgtEl>
                                        <p:attrNameLst>
                                          <p:attrName>ppt_c</p:attrName>
                                        </p:attrNameLst>
                                      </p:cBhvr>
                                      <p:to>
                                        <a:schemeClr val="bg2"/>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88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122883">
                                            <p:txEl>
                                              <p:pRg st="6" end="6"/>
                                            </p:txEl>
                                          </p:spTgt>
                                        </p:tgtEl>
                                        <p:attrNameLst>
                                          <p:attrName>ppt_c</p:attrName>
                                        </p:attrNameLst>
                                      </p:cBhvr>
                                      <p:to>
                                        <a:schemeClr val="bg2"/>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88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122883">
                                            <p:txEl>
                                              <p:pRg st="7" end="7"/>
                                            </p:txEl>
                                          </p:spTgt>
                                        </p:tgtEl>
                                        <p:attrNameLst>
                                          <p:attrName>ppt_c</p:attrName>
                                        </p:attrNameLst>
                                      </p:cBhvr>
                                      <p:to>
                                        <a:schemeClr val="bg2"/>
                                      </p:to>
                                    </p:animClr>
                                  </p:subTnLst>
                                </p:cTn>
                              </p:par>
                              <p:par>
                                <p:cTn id="27" presetID="3" presetClass="entr" presetSubtype="10" fill="hold" nodeType="withEffect">
                                  <p:stCondLst>
                                    <p:cond delay="0"/>
                                  </p:stCondLst>
                                  <p:childTnLst>
                                    <p:set>
                                      <p:cBhvr>
                                        <p:cTn id="28" dur="1" fill="hold">
                                          <p:stCondLst>
                                            <p:cond delay="0"/>
                                          </p:stCondLst>
                                        </p:cTn>
                                        <p:tgtEl>
                                          <p:spTgt spid="122885"/>
                                        </p:tgtEl>
                                        <p:attrNameLst>
                                          <p:attrName>style.visibility</p:attrName>
                                        </p:attrNameLst>
                                      </p:cBhvr>
                                      <p:to>
                                        <p:strVal val="visible"/>
                                      </p:to>
                                    </p:set>
                                    <p:animEffect transition="in" filter="blinds(horizontal)">
                                      <p:cBhvr>
                                        <p:cTn id="29" dur="500"/>
                                        <p:tgtEl>
                                          <p:spTgt spid="122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2"/>
          <p:cNvSpPr>
            <a:spLocks noGrp="1" noChangeArrowheads="1"/>
          </p:cNvSpPr>
          <p:nvPr>
            <p:ph type="title"/>
          </p:nvPr>
        </p:nvSpPr>
        <p:spPr/>
        <p:txBody>
          <a:bodyPr/>
          <a:lstStyle/>
          <a:p>
            <a:pPr eaLnBrk="1" fontAlgn="auto" hangingPunct="1">
              <a:spcAft>
                <a:spcPts val="0"/>
              </a:spcAft>
              <a:defRPr/>
            </a:pPr>
            <a:r>
              <a:rPr lang="en-US">
                <a:solidFill>
                  <a:schemeClr val="accent1">
                    <a:satMod val="150000"/>
                  </a:schemeClr>
                </a:solidFill>
              </a:rPr>
              <a:t>Enter Einstein - 1905</a:t>
            </a:r>
          </a:p>
        </p:txBody>
      </p:sp>
      <p:sp>
        <p:nvSpPr>
          <p:cNvPr id="51203" name="Rectangle 3"/>
          <p:cNvSpPr>
            <a:spLocks noGrp="1" noChangeArrowheads="1"/>
          </p:cNvSpPr>
          <p:nvPr>
            <p:ph idx="1"/>
          </p:nvPr>
        </p:nvSpPr>
        <p:spPr>
          <a:xfrm>
            <a:off x="1981200" y="1774825"/>
            <a:ext cx="5638800" cy="4625975"/>
          </a:xfrm>
        </p:spPr>
        <p:txBody>
          <a:bodyPr/>
          <a:lstStyle/>
          <a:p>
            <a:pPr eaLnBrk="1" hangingPunct="1"/>
            <a:r>
              <a:rPr lang="en-US" altLang="en-US"/>
              <a:t>In 1905 Albert Einstein proposed that we accept the fact that the speed of light was the same in all reference systems</a:t>
            </a:r>
          </a:p>
          <a:p>
            <a:pPr lvl="2" eaLnBrk="1" hangingPunct="1">
              <a:buFont typeface="Arial" panose="020B0604020202020204" pitchFamily="34" charset="0"/>
              <a:buNone/>
            </a:pPr>
            <a:r>
              <a:rPr lang="en-US" altLang="en-US"/>
              <a:t>(this was consistent with the M&amp;M result) and essentially lead to doing away with the concept of the ether.</a:t>
            </a:r>
          </a:p>
        </p:txBody>
      </p:sp>
      <p:pic>
        <p:nvPicPr>
          <p:cNvPr id="51204" name="Picture 11" descr="http://i55.photobucket.com/albums/g152/sidewayzrotary/einstein_1.jpg"/>
          <p:cNvPicPr>
            <a:picLocks noChangeAspect="1" noChangeArrowheads="1"/>
          </p:cNvPicPr>
          <p:nvPr/>
        </p:nvPicPr>
        <p:blipFill>
          <a:blip r:embed="rId3">
            <a:extLst>
              <a:ext uri="{28A0092B-C50C-407E-A947-70E740481C1C}">
                <a14:useLocalDpi xmlns:a14="http://schemas.microsoft.com/office/drawing/2010/main" val="0"/>
              </a:ext>
            </a:extLst>
          </a:blip>
          <a:srcRect l="29926" t="12448" r="27579" b="21004"/>
          <a:stretch>
            <a:fillRect/>
          </a:stretch>
        </p:blipFill>
        <p:spPr bwMode="auto">
          <a:xfrm>
            <a:off x="7620000" y="0"/>
            <a:ext cx="3048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AutoShape 2"/>
          <p:cNvSpPr>
            <a:spLocks noGrp="1" noChangeArrowheads="1"/>
          </p:cNvSpPr>
          <p:nvPr>
            <p:ph type="title"/>
          </p:nvPr>
        </p:nvSpPr>
        <p:spPr/>
        <p:txBody>
          <a:bodyPr/>
          <a:lstStyle/>
          <a:p>
            <a:pPr algn="ctr" eaLnBrk="1" fontAlgn="auto" hangingPunct="1">
              <a:spcAft>
                <a:spcPts val="0"/>
              </a:spcAft>
              <a:defRPr/>
            </a:pPr>
            <a:r>
              <a:rPr lang="en-US" sz="3200">
                <a:solidFill>
                  <a:schemeClr val="accent1">
                    <a:satMod val="150000"/>
                  </a:schemeClr>
                </a:solidFill>
              </a:rPr>
              <a:t>Postulates of the Special Theory of Relativity</a:t>
            </a:r>
          </a:p>
        </p:txBody>
      </p:sp>
      <p:sp>
        <p:nvSpPr>
          <p:cNvPr id="49155" name="Rectangle 3"/>
          <p:cNvSpPr>
            <a:spLocks noGrp="1" noChangeArrowheads="1"/>
          </p:cNvSpPr>
          <p:nvPr>
            <p:ph idx="1"/>
          </p:nvPr>
        </p:nvSpPr>
        <p:spPr>
          <a:xfrm>
            <a:off x="2362200" y="2362200"/>
            <a:ext cx="7772400" cy="3724275"/>
          </a:xfrm>
        </p:spPr>
        <p:txBody>
          <a:bodyPr rtlCol="0">
            <a:normAutofit fontScale="85000" lnSpcReduction="10000"/>
          </a:bodyPr>
          <a:lstStyle/>
          <a:p>
            <a:pPr marL="438912" indent="-320040" eaLnBrk="1" fontAlgn="auto" hangingPunct="1">
              <a:spcBef>
                <a:spcPts val="0"/>
              </a:spcBef>
              <a:spcAft>
                <a:spcPts val="0"/>
              </a:spcAft>
              <a:buFont typeface="Wingdings 2"/>
              <a:buChar char=""/>
              <a:defRPr/>
            </a:pPr>
            <a:r>
              <a:rPr lang="en-US" b="1" dirty="0"/>
              <a:t>First Postulate</a:t>
            </a:r>
            <a:r>
              <a:rPr lang="en-US" dirty="0"/>
              <a:t>:  </a:t>
            </a:r>
            <a:r>
              <a:rPr lang="en-US" i="1" dirty="0"/>
              <a:t>The laws of physics have the same form in all inertial reference systems</a:t>
            </a:r>
            <a:r>
              <a:rPr lang="en-US" dirty="0"/>
              <a:t>.  (This is the Relativity Principle)</a:t>
            </a:r>
          </a:p>
          <a:p>
            <a:pPr marL="438912" indent="-320040" eaLnBrk="1" fontAlgn="auto" hangingPunct="1">
              <a:spcBef>
                <a:spcPts val="0"/>
              </a:spcBef>
              <a:spcAft>
                <a:spcPts val="0"/>
              </a:spcAft>
              <a:buFont typeface="Wingdings 2"/>
              <a:buChar char=""/>
              <a:defRPr/>
            </a:pPr>
            <a:endParaRPr lang="en-US" b="1" dirty="0"/>
          </a:p>
          <a:p>
            <a:pPr marL="438912" indent="-320040" eaLnBrk="1" fontAlgn="auto" hangingPunct="1">
              <a:spcBef>
                <a:spcPts val="0"/>
              </a:spcBef>
              <a:spcAft>
                <a:spcPts val="0"/>
              </a:spcAft>
              <a:buFont typeface="Wingdings 2"/>
              <a:buChar char=""/>
              <a:defRPr/>
            </a:pPr>
            <a:r>
              <a:rPr lang="en-US" b="1" dirty="0"/>
              <a:t>Second Postulate</a:t>
            </a:r>
            <a:r>
              <a:rPr lang="en-US" dirty="0"/>
              <a:t>:  </a:t>
            </a:r>
            <a:r>
              <a:rPr lang="en-US" i="1" dirty="0"/>
              <a:t>Light propagates through empty space with a definite speed “c” independent of the speed of the source or of the observer. </a:t>
            </a:r>
            <a:r>
              <a:rPr lang="en-US" dirty="0"/>
              <a:t>(Agrees with experiment)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lstStyle/>
          <a:p>
            <a:pPr algn="ctr" eaLnBrk="1" fontAlgn="auto" hangingPunct="1">
              <a:spcAft>
                <a:spcPts val="0"/>
              </a:spcAft>
              <a:defRPr/>
            </a:pPr>
            <a:r>
              <a:rPr lang="en-US">
                <a:solidFill>
                  <a:schemeClr val="accent1">
                    <a:satMod val="150000"/>
                  </a:schemeClr>
                </a:solidFill>
              </a:rPr>
              <a:t>Classical Physics  (Cont)</a:t>
            </a:r>
          </a:p>
        </p:txBody>
      </p:sp>
      <p:sp>
        <p:nvSpPr>
          <p:cNvPr id="13315" name="Rectangle 3"/>
          <p:cNvSpPr>
            <a:spLocks noGrp="1" noChangeArrowheads="1"/>
          </p:cNvSpPr>
          <p:nvPr>
            <p:ph idx="1"/>
          </p:nvPr>
        </p:nvSpPr>
        <p:spPr/>
        <p:txBody>
          <a:bodyPr/>
          <a:lstStyle/>
          <a:p>
            <a:pPr eaLnBrk="1" hangingPunct="1"/>
            <a:r>
              <a:rPr lang="en-US" altLang="en-US" b="1" u="sng">
                <a:solidFill>
                  <a:srgbClr val="0070C0"/>
                </a:solidFill>
              </a:rPr>
              <a:t>Kinetic theory </a:t>
            </a:r>
            <a:r>
              <a:rPr lang="en-US" altLang="en-US"/>
              <a:t>explained the behavior of gases.</a:t>
            </a:r>
          </a:p>
          <a:p>
            <a:pPr eaLnBrk="1" hangingPunct="1">
              <a:buFont typeface="Wingdings" panose="05000000000000000000" pitchFamily="2" charset="2"/>
              <a:buNone/>
            </a:pPr>
            <a:endParaRPr lang="en-US" altLang="en-US" u="sng"/>
          </a:p>
          <a:p>
            <a:pPr eaLnBrk="1" hangingPunct="1"/>
            <a:r>
              <a:rPr lang="en-US" altLang="en-US" b="1" u="sng">
                <a:solidFill>
                  <a:srgbClr val="0070C0"/>
                </a:solidFill>
              </a:rPr>
              <a:t>Maxwell’s Theory of Electromagnetism </a:t>
            </a:r>
            <a:r>
              <a:rPr lang="en-US" altLang="en-US"/>
              <a:t>explained the phenomena of electricity and magnetism, predicted electromagnetic waves and identified light as an example of same.</a:t>
            </a:r>
          </a:p>
          <a:p>
            <a:pPr eaLnBrk="1" hangingPunct="1"/>
            <a:endParaRPr lang="en-US" alt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AutoShape 2"/>
          <p:cNvSpPr>
            <a:spLocks noGrp="1" noChangeArrowheads="1"/>
          </p:cNvSpPr>
          <p:nvPr>
            <p:ph type="title"/>
          </p:nvPr>
        </p:nvSpPr>
        <p:spPr/>
        <p:txBody>
          <a:bodyPr/>
          <a:lstStyle/>
          <a:p>
            <a:pPr eaLnBrk="1" fontAlgn="auto" hangingPunct="1">
              <a:spcAft>
                <a:spcPts val="0"/>
              </a:spcAft>
              <a:defRPr/>
            </a:pPr>
            <a:r>
              <a:rPr lang="en-US">
                <a:solidFill>
                  <a:schemeClr val="accent1">
                    <a:satMod val="150000"/>
                  </a:schemeClr>
                </a:solidFill>
              </a:rPr>
              <a:t>Special Theory of Relativity</a:t>
            </a:r>
          </a:p>
        </p:txBody>
      </p:sp>
      <p:sp>
        <p:nvSpPr>
          <p:cNvPr id="55299" name="Rectangle 3"/>
          <p:cNvSpPr>
            <a:spLocks noGrp="1" noChangeArrowheads="1"/>
          </p:cNvSpPr>
          <p:nvPr>
            <p:ph idx="1"/>
          </p:nvPr>
        </p:nvSpPr>
        <p:spPr/>
        <p:txBody>
          <a:bodyPr/>
          <a:lstStyle/>
          <a:p>
            <a:pPr eaLnBrk="1" hangingPunct="1"/>
            <a:r>
              <a:rPr lang="en-US" altLang="en-US"/>
              <a:t>Einstein’s theory requires giving up some long held “common sense” ideas about space and time that we have held over the centuries.</a:t>
            </a:r>
          </a:p>
          <a:p>
            <a:pPr eaLnBrk="1" hangingPunct="1">
              <a:buFont typeface="Wingdings 2" panose="05020102010507070707" pitchFamily="18" charset="2"/>
              <a:buNone/>
            </a:pPr>
            <a:endParaRPr lang="en-US" altLang="en-US"/>
          </a:p>
          <a:p>
            <a:pPr eaLnBrk="1" hangingPunct="1"/>
            <a:r>
              <a:rPr lang="en-US" altLang="en-US">
                <a:solidFill>
                  <a:srgbClr val="00B050"/>
                </a:solidFill>
              </a:rPr>
              <a:t>But it has the advantage that it embodies both theory (Maxwell) and experimental results (Michelson and Morley) in rejecting an absolute reference frame.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1"/>
          <p:cNvGrpSpPr>
            <a:grpSpLocks/>
          </p:cNvGrpSpPr>
          <p:nvPr/>
        </p:nvGrpSpPr>
        <p:grpSpPr bwMode="auto">
          <a:xfrm>
            <a:off x="2543175" y="4533900"/>
            <a:ext cx="7502525" cy="939800"/>
            <a:chOff x="636" y="3576"/>
            <a:chExt cx="4726" cy="592"/>
          </a:xfrm>
        </p:grpSpPr>
        <p:grpSp>
          <p:nvGrpSpPr>
            <p:cNvPr id="57364" name="Group 29"/>
            <p:cNvGrpSpPr>
              <a:grpSpLocks/>
            </p:cNvGrpSpPr>
            <p:nvPr/>
          </p:nvGrpSpPr>
          <p:grpSpPr bwMode="auto">
            <a:xfrm>
              <a:off x="636" y="3576"/>
              <a:ext cx="1180" cy="574"/>
              <a:chOff x="636" y="3576"/>
              <a:chExt cx="1180" cy="574"/>
            </a:xfrm>
          </p:grpSpPr>
          <p:grpSp>
            <p:nvGrpSpPr>
              <p:cNvPr id="57386" name="Group 25"/>
              <p:cNvGrpSpPr>
                <a:grpSpLocks/>
              </p:cNvGrpSpPr>
              <p:nvPr/>
            </p:nvGrpSpPr>
            <p:grpSpPr bwMode="auto">
              <a:xfrm>
                <a:off x="636" y="3576"/>
                <a:ext cx="588" cy="570"/>
                <a:chOff x="636" y="3576"/>
                <a:chExt cx="588" cy="570"/>
              </a:xfrm>
            </p:grpSpPr>
            <p:sp>
              <p:nvSpPr>
                <p:cNvPr id="57390" name="Line 23"/>
                <p:cNvSpPr>
                  <a:spLocks noChangeShapeType="1"/>
                </p:cNvSpPr>
                <p:nvPr/>
              </p:nvSpPr>
              <p:spPr bwMode="auto">
                <a:xfrm>
                  <a:off x="636" y="3582"/>
                  <a:ext cx="300" cy="564"/>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7391" name="Line 24"/>
                <p:cNvSpPr>
                  <a:spLocks noChangeShapeType="1"/>
                </p:cNvSpPr>
                <p:nvPr/>
              </p:nvSpPr>
              <p:spPr bwMode="auto">
                <a:xfrm flipV="1">
                  <a:off x="936" y="3576"/>
                  <a:ext cx="288" cy="558"/>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grpSp>
          <p:grpSp>
            <p:nvGrpSpPr>
              <p:cNvPr id="57387" name="Group 26"/>
              <p:cNvGrpSpPr>
                <a:grpSpLocks/>
              </p:cNvGrpSpPr>
              <p:nvPr/>
            </p:nvGrpSpPr>
            <p:grpSpPr bwMode="auto">
              <a:xfrm>
                <a:off x="1228" y="3580"/>
                <a:ext cx="588" cy="570"/>
                <a:chOff x="636" y="3576"/>
                <a:chExt cx="588" cy="570"/>
              </a:xfrm>
            </p:grpSpPr>
            <p:sp>
              <p:nvSpPr>
                <p:cNvPr id="57388" name="Line 27"/>
                <p:cNvSpPr>
                  <a:spLocks noChangeShapeType="1"/>
                </p:cNvSpPr>
                <p:nvPr/>
              </p:nvSpPr>
              <p:spPr bwMode="auto">
                <a:xfrm>
                  <a:off x="636" y="3582"/>
                  <a:ext cx="300" cy="564"/>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7389" name="Line 28"/>
                <p:cNvSpPr>
                  <a:spLocks noChangeShapeType="1"/>
                </p:cNvSpPr>
                <p:nvPr/>
              </p:nvSpPr>
              <p:spPr bwMode="auto">
                <a:xfrm flipV="1">
                  <a:off x="936" y="3576"/>
                  <a:ext cx="288" cy="558"/>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grpSp>
        </p:grpSp>
        <p:grpSp>
          <p:nvGrpSpPr>
            <p:cNvPr id="57365" name="Group 30"/>
            <p:cNvGrpSpPr>
              <a:grpSpLocks/>
            </p:cNvGrpSpPr>
            <p:nvPr/>
          </p:nvGrpSpPr>
          <p:grpSpPr bwMode="auto">
            <a:xfrm>
              <a:off x="1822" y="3586"/>
              <a:ext cx="1180" cy="574"/>
              <a:chOff x="636" y="3576"/>
              <a:chExt cx="1180" cy="574"/>
            </a:xfrm>
          </p:grpSpPr>
          <p:grpSp>
            <p:nvGrpSpPr>
              <p:cNvPr id="57380" name="Group 31"/>
              <p:cNvGrpSpPr>
                <a:grpSpLocks/>
              </p:cNvGrpSpPr>
              <p:nvPr/>
            </p:nvGrpSpPr>
            <p:grpSpPr bwMode="auto">
              <a:xfrm>
                <a:off x="636" y="3576"/>
                <a:ext cx="588" cy="570"/>
                <a:chOff x="636" y="3576"/>
                <a:chExt cx="588" cy="570"/>
              </a:xfrm>
            </p:grpSpPr>
            <p:sp>
              <p:nvSpPr>
                <p:cNvPr id="57384" name="Line 32"/>
                <p:cNvSpPr>
                  <a:spLocks noChangeShapeType="1"/>
                </p:cNvSpPr>
                <p:nvPr/>
              </p:nvSpPr>
              <p:spPr bwMode="auto">
                <a:xfrm>
                  <a:off x="636" y="3582"/>
                  <a:ext cx="300" cy="564"/>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7385" name="Line 33"/>
                <p:cNvSpPr>
                  <a:spLocks noChangeShapeType="1"/>
                </p:cNvSpPr>
                <p:nvPr/>
              </p:nvSpPr>
              <p:spPr bwMode="auto">
                <a:xfrm flipV="1">
                  <a:off x="936" y="3576"/>
                  <a:ext cx="288" cy="558"/>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grpSp>
          <p:grpSp>
            <p:nvGrpSpPr>
              <p:cNvPr id="57381" name="Group 34"/>
              <p:cNvGrpSpPr>
                <a:grpSpLocks/>
              </p:cNvGrpSpPr>
              <p:nvPr/>
            </p:nvGrpSpPr>
            <p:grpSpPr bwMode="auto">
              <a:xfrm>
                <a:off x="1228" y="3580"/>
                <a:ext cx="588" cy="570"/>
                <a:chOff x="636" y="3576"/>
                <a:chExt cx="588" cy="570"/>
              </a:xfrm>
            </p:grpSpPr>
            <p:sp>
              <p:nvSpPr>
                <p:cNvPr id="57382" name="Line 35"/>
                <p:cNvSpPr>
                  <a:spLocks noChangeShapeType="1"/>
                </p:cNvSpPr>
                <p:nvPr/>
              </p:nvSpPr>
              <p:spPr bwMode="auto">
                <a:xfrm>
                  <a:off x="636" y="3582"/>
                  <a:ext cx="300" cy="564"/>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7383" name="Line 36"/>
                <p:cNvSpPr>
                  <a:spLocks noChangeShapeType="1"/>
                </p:cNvSpPr>
                <p:nvPr/>
              </p:nvSpPr>
              <p:spPr bwMode="auto">
                <a:xfrm flipV="1">
                  <a:off x="936" y="3576"/>
                  <a:ext cx="288" cy="558"/>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grpSp>
        </p:grpSp>
        <p:grpSp>
          <p:nvGrpSpPr>
            <p:cNvPr id="57366" name="Group 37"/>
            <p:cNvGrpSpPr>
              <a:grpSpLocks/>
            </p:cNvGrpSpPr>
            <p:nvPr/>
          </p:nvGrpSpPr>
          <p:grpSpPr bwMode="auto">
            <a:xfrm>
              <a:off x="3002" y="3590"/>
              <a:ext cx="1180" cy="574"/>
              <a:chOff x="636" y="3576"/>
              <a:chExt cx="1180" cy="574"/>
            </a:xfrm>
          </p:grpSpPr>
          <p:grpSp>
            <p:nvGrpSpPr>
              <p:cNvPr id="57374" name="Group 38"/>
              <p:cNvGrpSpPr>
                <a:grpSpLocks/>
              </p:cNvGrpSpPr>
              <p:nvPr/>
            </p:nvGrpSpPr>
            <p:grpSpPr bwMode="auto">
              <a:xfrm>
                <a:off x="636" y="3576"/>
                <a:ext cx="588" cy="570"/>
                <a:chOff x="636" y="3576"/>
                <a:chExt cx="588" cy="570"/>
              </a:xfrm>
            </p:grpSpPr>
            <p:sp>
              <p:nvSpPr>
                <p:cNvPr id="57378" name="Line 39"/>
                <p:cNvSpPr>
                  <a:spLocks noChangeShapeType="1"/>
                </p:cNvSpPr>
                <p:nvPr/>
              </p:nvSpPr>
              <p:spPr bwMode="auto">
                <a:xfrm>
                  <a:off x="636" y="3582"/>
                  <a:ext cx="300" cy="564"/>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7379" name="Line 40"/>
                <p:cNvSpPr>
                  <a:spLocks noChangeShapeType="1"/>
                </p:cNvSpPr>
                <p:nvPr/>
              </p:nvSpPr>
              <p:spPr bwMode="auto">
                <a:xfrm flipV="1">
                  <a:off x="936" y="3576"/>
                  <a:ext cx="288" cy="558"/>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grpSp>
          <p:grpSp>
            <p:nvGrpSpPr>
              <p:cNvPr id="57375" name="Group 41"/>
              <p:cNvGrpSpPr>
                <a:grpSpLocks/>
              </p:cNvGrpSpPr>
              <p:nvPr/>
            </p:nvGrpSpPr>
            <p:grpSpPr bwMode="auto">
              <a:xfrm>
                <a:off x="1228" y="3580"/>
                <a:ext cx="588" cy="570"/>
                <a:chOff x="636" y="3576"/>
                <a:chExt cx="588" cy="570"/>
              </a:xfrm>
            </p:grpSpPr>
            <p:sp>
              <p:nvSpPr>
                <p:cNvPr id="57376" name="Line 42"/>
                <p:cNvSpPr>
                  <a:spLocks noChangeShapeType="1"/>
                </p:cNvSpPr>
                <p:nvPr/>
              </p:nvSpPr>
              <p:spPr bwMode="auto">
                <a:xfrm>
                  <a:off x="636" y="3582"/>
                  <a:ext cx="300" cy="564"/>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7377" name="Line 43"/>
                <p:cNvSpPr>
                  <a:spLocks noChangeShapeType="1"/>
                </p:cNvSpPr>
                <p:nvPr/>
              </p:nvSpPr>
              <p:spPr bwMode="auto">
                <a:xfrm flipV="1">
                  <a:off x="936" y="3576"/>
                  <a:ext cx="288" cy="558"/>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grpSp>
        </p:grpSp>
        <p:grpSp>
          <p:nvGrpSpPr>
            <p:cNvPr id="57367" name="Group 44"/>
            <p:cNvGrpSpPr>
              <a:grpSpLocks/>
            </p:cNvGrpSpPr>
            <p:nvPr/>
          </p:nvGrpSpPr>
          <p:grpSpPr bwMode="auto">
            <a:xfrm>
              <a:off x="4182" y="3594"/>
              <a:ext cx="1180" cy="574"/>
              <a:chOff x="636" y="3576"/>
              <a:chExt cx="1180" cy="574"/>
            </a:xfrm>
          </p:grpSpPr>
          <p:grpSp>
            <p:nvGrpSpPr>
              <p:cNvPr id="57368" name="Group 45"/>
              <p:cNvGrpSpPr>
                <a:grpSpLocks/>
              </p:cNvGrpSpPr>
              <p:nvPr/>
            </p:nvGrpSpPr>
            <p:grpSpPr bwMode="auto">
              <a:xfrm>
                <a:off x="636" y="3576"/>
                <a:ext cx="588" cy="570"/>
                <a:chOff x="636" y="3576"/>
                <a:chExt cx="588" cy="570"/>
              </a:xfrm>
            </p:grpSpPr>
            <p:sp>
              <p:nvSpPr>
                <p:cNvPr id="57372" name="Line 46"/>
                <p:cNvSpPr>
                  <a:spLocks noChangeShapeType="1"/>
                </p:cNvSpPr>
                <p:nvPr/>
              </p:nvSpPr>
              <p:spPr bwMode="auto">
                <a:xfrm>
                  <a:off x="636" y="3582"/>
                  <a:ext cx="300" cy="564"/>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7373" name="Line 47"/>
                <p:cNvSpPr>
                  <a:spLocks noChangeShapeType="1"/>
                </p:cNvSpPr>
                <p:nvPr/>
              </p:nvSpPr>
              <p:spPr bwMode="auto">
                <a:xfrm flipV="1">
                  <a:off x="936" y="3576"/>
                  <a:ext cx="288" cy="558"/>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grpSp>
          <p:grpSp>
            <p:nvGrpSpPr>
              <p:cNvPr id="57369" name="Group 48"/>
              <p:cNvGrpSpPr>
                <a:grpSpLocks/>
              </p:cNvGrpSpPr>
              <p:nvPr/>
            </p:nvGrpSpPr>
            <p:grpSpPr bwMode="auto">
              <a:xfrm>
                <a:off x="1228" y="3580"/>
                <a:ext cx="588" cy="570"/>
                <a:chOff x="636" y="3576"/>
                <a:chExt cx="588" cy="570"/>
              </a:xfrm>
            </p:grpSpPr>
            <p:sp>
              <p:nvSpPr>
                <p:cNvPr id="57370" name="Line 49"/>
                <p:cNvSpPr>
                  <a:spLocks noChangeShapeType="1"/>
                </p:cNvSpPr>
                <p:nvPr/>
              </p:nvSpPr>
              <p:spPr bwMode="auto">
                <a:xfrm>
                  <a:off x="636" y="3582"/>
                  <a:ext cx="300" cy="564"/>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57371" name="Line 50"/>
                <p:cNvSpPr>
                  <a:spLocks noChangeShapeType="1"/>
                </p:cNvSpPr>
                <p:nvPr/>
              </p:nvSpPr>
              <p:spPr bwMode="auto">
                <a:xfrm flipV="1">
                  <a:off x="936" y="3576"/>
                  <a:ext cx="288" cy="558"/>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grpSp>
        </p:grpSp>
      </p:grpSp>
      <p:sp>
        <p:nvSpPr>
          <p:cNvPr id="57347" name="Oval 11"/>
          <p:cNvSpPr>
            <a:spLocks noChangeArrowheads="1"/>
          </p:cNvSpPr>
          <p:nvPr/>
        </p:nvSpPr>
        <p:spPr bwMode="auto">
          <a:xfrm>
            <a:off x="2208213" y="3187700"/>
            <a:ext cx="719137" cy="312738"/>
          </a:xfrm>
          <a:prstGeom prst="ellipse">
            <a:avLst/>
          </a:prstGeom>
          <a:solidFill>
            <a:schemeClr val="folHlink"/>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endParaRPr lang="en-AU" altLang="en-US"/>
          </a:p>
        </p:txBody>
      </p:sp>
      <p:sp>
        <p:nvSpPr>
          <p:cNvPr id="57348" name="AutoShape 6"/>
          <p:cNvSpPr>
            <a:spLocks noChangeArrowheads="1"/>
          </p:cNvSpPr>
          <p:nvPr/>
        </p:nvSpPr>
        <p:spPr bwMode="auto">
          <a:xfrm flipV="1">
            <a:off x="2208213" y="2276475"/>
            <a:ext cx="719137" cy="1223963"/>
          </a:xfrm>
          <a:prstGeom prst="can">
            <a:avLst>
              <a:gd name="adj" fmla="val 4255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endParaRPr lang="en-AU" altLang="en-US"/>
          </a:p>
        </p:txBody>
      </p:sp>
      <p:grpSp>
        <p:nvGrpSpPr>
          <p:cNvPr id="15" name="Group 10"/>
          <p:cNvGrpSpPr>
            <a:grpSpLocks/>
          </p:cNvGrpSpPr>
          <p:nvPr/>
        </p:nvGrpSpPr>
        <p:grpSpPr bwMode="auto">
          <a:xfrm>
            <a:off x="2208213" y="2276475"/>
            <a:ext cx="719137" cy="360363"/>
            <a:chOff x="1338" y="1706"/>
            <a:chExt cx="453" cy="227"/>
          </a:xfrm>
        </p:grpSpPr>
        <p:sp>
          <p:nvSpPr>
            <p:cNvPr id="57362" name="Oval 9"/>
            <p:cNvSpPr>
              <a:spLocks noChangeArrowheads="1"/>
            </p:cNvSpPr>
            <p:nvPr/>
          </p:nvSpPr>
          <p:spPr bwMode="auto">
            <a:xfrm>
              <a:off x="1338" y="1752"/>
              <a:ext cx="453" cy="181"/>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endParaRPr lang="en-AU" altLang="en-US"/>
            </a:p>
          </p:txBody>
        </p:sp>
        <p:sp>
          <p:nvSpPr>
            <p:cNvPr id="57363" name="Oval 8"/>
            <p:cNvSpPr>
              <a:spLocks noChangeArrowheads="1"/>
            </p:cNvSpPr>
            <p:nvPr/>
          </p:nvSpPr>
          <p:spPr bwMode="auto">
            <a:xfrm>
              <a:off x="1338" y="1706"/>
              <a:ext cx="453" cy="181"/>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endParaRPr lang="en-AU" altLang="en-US"/>
            </a:p>
          </p:txBody>
        </p:sp>
      </p:grpSp>
      <p:sp>
        <p:nvSpPr>
          <p:cNvPr id="140290" name="Rectangle 2"/>
          <p:cNvSpPr>
            <a:spLocks noGrp="1" noChangeArrowheads="1"/>
          </p:cNvSpPr>
          <p:nvPr>
            <p:ph type="title"/>
          </p:nvPr>
        </p:nvSpPr>
        <p:spPr/>
        <p:txBody>
          <a:bodyPr/>
          <a:lstStyle/>
          <a:p>
            <a:pPr eaLnBrk="1" fontAlgn="auto" hangingPunct="1">
              <a:spcAft>
                <a:spcPts val="0"/>
              </a:spcAft>
              <a:defRPr/>
            </a:pPr>
            <a:r>
              <a:rPr lang="en-GB" dirty="0">
                <a:solidFill>
                  <a:schemeClr val="accent1">
                    <a:satMod val="150000"/>
                  </a:schemeClr>
                </a:solidFill>
              </a:rPr>
              <a:t>Time Dilation - Time Travel!</a:t>
            </a:r>
          </a:p>
        </p:txBody>
      </p:sp>
      <p:pic>
        <p:nvPicPr>
          <p:cNvPr id="57351" name="Picture 4" descr="e00mp12z[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1916113"/>
            <a:ext cx="8636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304" name="Oval 16"/>
          <p:cNvSpPr>
            <a:spLocks noChangeArrowheads="1"/>
          </p:cNvSpPr>
          <p:nvPr/>
        </p:nvSpPr>
        <p:spPr bwMode="auto">
          <a:xfrm>
            <a:off x="2182813" y="5270500"/>
            <a:ext cx="719137" cy="312738"/>
          </a:xfrm>
          <a:prstGeom prst="ellipse">
            <a:avLst/>
          </a:prstGeom>
          <a:solidFill>
            <a:schemeClr val="folHlink"/>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endParaRPr lang="en-AU" altLang="en-US"/>
          </a:p>
        </p:txBody>
      </p:sp>
      <p:sp>
        <p:nvSpPr>
          <p:cNvPr id="140305" name="AutoShape 17"/>
          <p:cNvSpPr>
            <a:spLocks noChangeArrowheads="1"/>
          </p:cNvSpPr>
          <p:nvPr/>
        </p:nvSpPr>
        <p:spPr bwMode="auto">
          <a:xfrm flipV="1">
            <a:off x="2182813" y="4359275"/>
            <a:ext cx="719137" cy="1223963"/>
          </a:xfrm>
          <a:prstGeom prst="can">
            <a:avLst>
              <a:gd name="adj" fmla="val 4255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endParaRPr lang="en-AU" altLang="en-US"/>
          </a:p>
        </p:txBody>
      </p:sp>
      <p:grpSp>
        <p:nvGrpSpPr>
          <p:cNvPr id="16" name="Group 18"/>
          <p:cNvGrpSpPr>
            <a:grpSpLocks/>
          </p:cNvGrpSpPr>
          <p:nvPr/>
        </p:nvGrpSpPr>
        <p:grpSpPr bwMode="auto">
          <a:xfrm>
            <a:off x="2182813" y="4359275"/>
            <a:ext cx="719137" cy="360363"/>
            <a:chOff x="1338" y="1706"/>
            <a:chExt cx="453" cy="227"/>
          </a:xfrm>
        </p:grpSpPr>
        <p:sp>
          <p:nvSpPr>
            <p:cNvPr id="57360" name="Oval 19"/>
            <p:cNvSpPr>
              <a:spLocks noChangeArrowheads="1"/>
            </p:cNvSpPr>
            <p:nvPr/>
          </p:nvSpPr>
          <p:spPr bwMode="auto">
            <a:xfrm>
              <a:off x="1338" y="1752"/>
              <a:ext cx="453" cy="181"/>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endParaRPr lang="en-AU" altLang="en-US"/>
            </a:p>
          </p:txBody>
        </p:sp>
        <p:sp>
          <p:nvSpPr>
            <p:cNvPr id="57361" name="Oval 20"/>
            <p:cNvSpPr>
              <a:spLocks noChangeArrowheads="1"/>
            </p:cNvSpPr>
            <p:nvPr/>
          </p:nvSpPr>
          <p:spPr bwMode="auto">
            <a:xfrm>
              <a:off x="1338" y="1706"/>
              <a:ext cx="453" cy="181"/>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endParaRPr lang="en-AU" altLang="en-US"/>
            </a:p>
          </p:txBody>
        </p:sp>
      </p:grpSp>
      <p:pic>
        <p:nvPicPr>
          <p:cNvPr id="140309" name="Picture 21" descr="e00mp12z[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09788" y="3998913"/>
            <a:ext cx="8636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310" name="Rectangle 22"/>
          <p:cNvSpPr>
            <a:spLocks noGrp="1" noChangeArrowheads="1"/>
          </p:cNvSpPr>
          <p:nvPr>
            <p:ph type="body" idx="1"/>
          </p:nvPr>
        </p:nvSpPr>
        <p:spPr>
          <a:xfrm>
            <a:off x="3463925" y="1981200"/>
            <a:ext cx="6950075" cy="4467225"/>
          </a:xfrm>
          <a:noFill/>
        </p:spPr>
        <p:txBody>
          <a:bodyPr/>
          <a:lstStyle/>
          <a:p>
            <a:pPr eaLnBrk="1" hangingPunct="1"/>
            <a:r>
              <a:rPr lang="en-GB" altLang="en-US" sz="2400"/>
              <a:t>Time between ‘ticks’ = distance / speed of light</a:t>
            </a:r>
          </a:p>
          <a:p>
            <a:pPr eaLnBrk="1" hangingPunct="1"/>
            <a:endParaRPr lang="en-GB" altLang="en-US" sz="2400"/>
          </a:p>
          <a:p>
            <a:pPr eaLnBrk="1" hangingPunct="1"/>
            <a:r>
              <a:rPr lang="en-GB" altLang="en-US" sz="2400"/>
              <a:t>Light in the moving clock covers more distance…</a:t>
            </a:r>
          </a:p>
          <a:p>
            <a:pPr lvl="1" eaLnBrk="1" hangingPunct="1"/>
            <a:r>
              <a:rPr lang="en-GB" altLang="en-US" sz="2000"/>
              <a:t>…</a:t>
            </a:r>
            <a:r>
              <a:rPr lang="en-GB" altLang="en-US" sz="2000" b="1">
                <a:solidFill>
                  <a:srgbClr val="FF0000"/>
                </a:solidFill>
              </a:rPr>
              <a:t>but</a:t>
            </a:r>
            <a:r>
              <a:rPr lang="en-GB" altLang="en-US" sz="2000"/>
              <a:t> the speed of light is constant…</a:t>
            </a:r>
          </a:p>
          <a:p>
            <a:pPr lvl="1" eaLnBrk="1" hangingPunct="1"/>
            <a:r>
              <a:rPr lang="en-GB" altLang="en-US" sz="2000"/>
              <a:t>…so the clock ticks slower!</a:t>
            </a:r>
          </a:p>
          <a:p>
            <a:pPr lvl="1" eaLnBrk="1" hangingPunct="1"/>
            <a:endParaRPr lang="en-GB" altLang="en-US" sz="2000"/>
          </a:p>
          <a:p>
            <a:pPr lvl="1" eaLnBrk="1" hangingPunct="1"/>
            <a:endParaRPr lang="en-GB" altLang="en-US" sz="2000"/>
          </a:p>
          <a:p>
            <a:pPr lvl="1" eaLnBrk="1" hangingPunct="1"/>
            <a:endParaRPr lang="en-GB" altLang="en-US" sz="2000"/>
          </a:p>
          <a:p>
            <a:pPr lvl="1" eaLnBrk="1" hangingPunct="1"/>
            <a:endParaRPr lang="en-GB" altLang="en-US" sz="2000"/>
          </a:p>
          <a:p>
            <a:pPr eaLnBrk="1" hangingPunct="1"/>
            <a:endParaRPr lang="en-GB" altLang="en-US" sz="2400"/>
          </a:p>
          <a:p>
            <a:pPr eaLnBrk="1" hangingPunct="1"/>
            <a:r>
              <a:rPr lang="en-GB" altLang="en-US" sz="2400"/>
              <a:t>Moving clocks run more slowly!</a:t>
            </a:r>
          </a:p>
        </p:txBody>
      </p:sp>
      <p:grpSp>
        <p:nvGrpSpPr>
          <p:cNvPr id="17" name="Group 52"/>
          <p:cNvGrpSpPr>
            <a:grpSpLocks/>
          </p:cNvGrpSpPr>
          <p:nvPr/>
        </p:nvGrpSpPr>
        <p:grpSpPr bwMode="auto">
          <a:xfrm>
            <a:off x="1751013" y="5657850"/>
            <a:ext cx="1439862" cy="657225"/>
            <a:chOff x="113" y="2568"/>
            <a:chExt cx="907" cy="414"/>
          </a:xfrm>
        </p:grpSpPr>
        <p:sp>
          <p:nvSpPr>
            <p:cNvPr id="57358" name="Line 53"/>
            <p:cNvSpPr>
              <a:spLocks noChangeShapeType="1"/>
            </p:cNvSpPr>
            <p:nvPr/>
          </p:nvSpPr>
          <p:spPr bwMode="auto">
            <a:xfrm>
              <a:off x="113" y="2568"/>
              <a:ext cx="907"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57359" name="Text Box 54"/>
            <p:cNvSpPr txBox="1">
              <a:spLocks noChangeArrowheads="1"/>
            </p:cNvSpPr>
            <p:nvPr/>
          </p:nvSpPr>
          <p:spPr bwMode="auto">
            <a:xfrm>
              <a:off x="340" y="2614"/>
              <a:ext cx="227"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pPr algn="l">
                <a:spcBef>
                  <a:spcPct val="50000"/>
                </a:spcBef>
              </a:pPr>
              <a:r>
                <a:rPr lang="en-GB" altLang="en-US"/>
                <a:t>V</a:t>
              </a:r>
              <a:endParaRPr lang="en-GB" altLang="en-US" baseline="300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path" presetSubtype="0" repeatCount="indefinite" autoRev="1" fill="hold" nodeType="withEffect">
                                  <p:stCondLst>
                                    <p:cond delay="0"/>
                                  </p:stCondLst>
                                  <p:childTnLst>
                                    <p:animMotion origin="layout" path="M -2.5E-6 -1.85185E-6 L -2.5E-6 0.13148 " pathEditMode="relative" rAng="0" ptsTypes="AA">
                                      <p:cBhvr>
                                        <p:cTn id="6" dur="500" fill="hold"/>
                                        <p:tgtEl>
                                          <p:spTgt spid="15"/>
                                        </p:tgtEl>
                                        <p:attrNameLst>
                                          <p:attrName>ppt_x</p:attrName>
                                          <p:attrName>ppt_y</p:attrName>
                                        </p:attrNameLst>
                                      </p:cBhvr>
                                      <p:rCtr x="0" y="6574"/>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0310">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40310">
                                            <p:txEl>
                                              <p:pRg st="0" end="0"/>
                                            </p:txEl>
                                          </p:spTgt>
                                        </p:tgtEl>
                                        <p:attrNameLst>
                                          <p:attrName>ppt_c</p:attrName>
                                        </p:attrNameLst>
                                      </p:cBhvr>
                                      <p:to>
                                        <a:schemeClr val="bg2"/>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40304"/>
                                        </p:tgtEl>
                                        <p:attrNameLst>
                                          <p:attrName>style.visibility</p:attrName>
                                        </p:attrNameLst>
                                      </p:cBhvr>
                                      <p:to>
                                        <p:strVal val="visible"/>
                                      </p:to>
                                    </p:set>
                                    <p:animEffect transition="in" filter="checkerboard(across)">
                                      <p:cBhvr>
                                        <p:cTn id="15" dur="500"/>
                                        <p:tgtEl>
                                          <p:spTgt spid="140304"/>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40305"/>
                                        </p:tgtEl>
                                        <p:attrNameLst>
                                          <p:attrName>style.visibility</p:attrName>
                                        </p:attrNameLst>
                                      </p:cBhvr>
                                      <p:to>
                                        <p:strVal val="visible"/>
                                      </p:to>
                                    </p:set>
                                    <p:animEffect transition="in" filter="checkerboard(across)">
                                      <p:cBhvr>
                                        <p:cTn id="18" dur="500"/>
                                        <p:tgtEl>
                                          <p:spTgt spid="140305"/>
                                        </p:tgtEl>
                                      </p:cBhvr>
                                    </p:animEffect>
                                  </p:childTnLst>
                                </p:cTn>
                              </p:par>
                              <p:par>
                                <p:cTn id="19" presetID="5" presetClass="entr" presetSubtype="1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checkerboard(across)">
                                      <p:cBhvr>
                                        <p:cTn id="21" dur="500"/>
                                        <p:tgtEl>
                                          <p:spTgt spid="16"/>
                                        </p:tgtEl>
                                      </p:cBhvr>
                                    </p:animEffect>
                                  </p:childTnLst>
                                </p:cTn>
                              </p:par>
                              <p:par>
                                <p:cTn id="22" presetID="5" presetClass="entr" presetSubtype="10" fill="hold" nodeType="withEffect">
                                  <p:stCondLst>
                                    <p:cond delay="0"/>
                                  </p:stCondLst>
                                  <p:childTnLst>
                                    <p:set>
                                      <p:cBhvr>
                                        <p:cTn id="23" dur="1" fill="hold">
                                          <p:stCondLst>
                                            <p:cond delay="0"/>
                                          </p:stCondLst>
                                        </p:cTn>
                                        <p:tgtEl>
                                          <p:spTgt spid="140309"/>
                                        </p:tgtEl>
                                        <p:attrNameLst>
                                          <p:attrName>style.visibility</p:attrName>
                                        </p:attrNameLst>
                                      </p:cBhvr>
                                      <p:to>
                                        <p:strVal val="visible"/>
                                      </p:to>
                                    </p:set>
                                    <p:animEffect transition="in" filter="checkerboard(across)">
                                      <p:cBhvr>
                                        <p:cTn id="24" dur="500"/>
                                        <p:tgtEl>
                                          <p:spTgt spid="14030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0-#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63" presetClass="path" presetSubtype="0" fill="hold" grpId="1" nodeType="clickEffect">
                                  <p:stCondLst>
                                    <p:cond delay="0"/>
                                  </p:stCondLst>
                                  <p:childTnLst>
                                    <p:animMotion origin="layout" path="M -4.72222E-6 -3.7037E-6 L 0.81945 -3.7037E-6 " pathEditMode="relative" rAng="0" ptsTypes="AA">
                                      <p:cBhvr>
                                        <p:cTn id="34" dur="7000" fill="hold"/>
                                        <p:tgtEl>
                                          <p:spTgt spid="140304"/>
                                        </p:tgtEl>
                                        <p:attrNameLst>
                                          <p:attrName>ppt_x</p:attrName>
                                          <p:attrName>ppt_y</p:attrName>
                                        </p:attrNameLst>
                                      </p:cBhvr>
                                      <p:rCtr x="40972" y="0"/>
                                    </p:animMotion>
                                  </p:childTnLst>
                                </p:cTn>
                              </p:par>
                              <p:par>
                                <p:cTn id="35" presetID="63" presetClass="path" presetSubtype="0" fill="hold" grpId="1" nodeType="withEffect">
                                  <p:stCondLst>
                                    <p:cond delay="0"/>
                                  </p:stCondLst>
                                  <p:childTnLst>
                                    <p:animMotion origin="layout" path="M -4.72222E-6 1.48148E-6 L 0.81875 1.48148E-6 " pathEditMode="relative" rAng="0" ptsTypes="AA">
                                      <p:cBhvr>
                                        <p:cTn id="36" dur="7000" fill="hold"/>
                                        <p:tgtEl>
                                          <p:spTgt spid="140305"/>
                                        </p:tgtEl>
                                        <p:attrNameLst>
                                          <p:attrName>ppt_x</p:attrName>
                                          <p:attrName>ppt_y</p:attrName>
                                        </p:attrNameLst>
                                      </p:cBhvr>
                                      <p:rCtr x="40938" y="0"/>
                                    </p:animMotion>
                                  </p:childTnLst>
                                </p:cTn>
                              </p:par>
                              <p:par>
                                <p:cTn id="37" presetID="38" presetClass="path" presetSubtype="0" fill="hold" nodeType="withEffect">
                                  <p:stCondLst>
                                    <p:cond delay="0"/>
                                  </p:stCondLst>
                                  <p:childTnLst>
                                    <p:animMotion origin="layout" path="M -4.72222E-6 4.44444E-6 L 0.05174 0.13194 L 0.10174 4.44444E-6 L 0.15365 0.13194 L 0.20608 4.44444E-6 L 0.25556 0.13194 L 0.30747 4.44444E-6 L 0.35747 0.13194 L 0.41007 4.44444E-6 L 0.46198 0.13194 L 0.51181 4.44444E-6 L 0.56372 0.13194 L 0.6132 4.44444E-6 L 0.66563 0.13194 L 0.71754 4.44444E-6 L 0.76771 0.13194 L 0.82014 4.44444E-6 " pathEditMode="relative" rAng="0" ptsTypes="FFFFFFFFFFFFFFFFF">
                                      <p:cBhvr>
                                        <p:cTn id="38" dur="7000" fill="hold"/>
                                        <p:tgtEl>
                                          <p:spTgt spid="16"/>
                                        </p:tgtEl>
                                        <p:attrNameLst>
                                          <p:attrName>ppt_x</p:attrName>
                                          <p:attrName>ppt_y</p:attrName>
                                        </p:attrNameLst>
                                      </p:cBhvr>
                                      <p:rCtr x="41007" y="6597"/>
                                    </p:animMotion>
                                  </p:childTnLst>
                                </p:cTn>
                              </p:par>
                              <p:par>
                                <p:cTn id="39" presetID="63" presetClass="path" presetSubtype="0" fill="hold" nodeType="withEffect">
                                  <p:stCondLst>
                                    <p:cond delay="0"/>
                                  </p:stCondLst>
                                  <p:childTnLst>
                                    <p:animMotion origin="layout" path="M -4.72222E-6 -1.11111E-6 L 0.81945 -1.11111E-6 " pathEditMode="relative" rAng="0" ptsTypes="AA">
                                      <p:cBhvr>
                                        <p:cTn id="40" dur="7000" fill="hold"/>
                                        <p:tgtEl>
                                          <p:spTgt spid="140309"/>
                                        </p:tgtEl>
                                        <p:attrNameLst>
                                          <p:attrName>ppt_x</p:attrName>
                                          <p:attrName>ppt_y</p:attrName>
                                        </p:attrNameLst>
                                      </p:cBhvr>
                                      <p:rCtr x="40972" y="0"/>
                                    </p:animMotion>
                                  </p:childTnLst>
                                </p:cTn>
                              </p:par>
                              <p:par>
                                <p:cTn id="41" presetID="22" presetClass="entr" presetSubtype="8"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7000"/>
                                        <p:tgtEl>
                                          <p:spTgt spid="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40310">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40310">
                                            <p:txEl>
                                              <p:pRg st="2" end="2"/>
                                            </p:txEl>
                                          </p:spTgt>
                                        </p:tgtEl>
                                        <p:attrNameLst>
                                          <p:attrName>ppt_c</p:attrName>
                                        </p:attrNameLst>
                                      </p:cBhvr>
                                      <p:to>
                                        <a:schemeClr val="bg2"/>
                                      </p:to>
                                    </p:animClr>
                                  </p:subTnLst>
                                </p:cTn>
                              </p:par>
                              <p:par>
                                <p:cTn id="48" presetID="1" presetClass="entr" presetSubtype="0" fill="hold" grpId="0" nodeType="withEffect">
                                  <p:stCondLst>
                                    <p:cond delay="0"/>
                                  </p:stCondLst>
                                  <p:childTnLst>
                                    <p:set>
                                      <p:cBhvr>
                                        <p:cTn id="49" dur="1" fill="hold">
                                          <p:stCondLst>
                                            <p:cond delay="0"/>
                                          </p:stCondLst>
                                        </p:cTn>
                                        <p:tgtEl>
                                          <p:spTgt spid="140310">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40310">
                                            <p:txEl>
                                              <p:pRg st="3" end="3"/>
                                            </p:txEl>
                                          </p:spTgt>
                                        </p:tgtEl>
                                        <p:attrNameLst>
                                          <p:attrName>ppt_c</p:attrName>
                                        </p:attrNameLst>
                                      </p:cBhvr>
                                      <p:to>
                                        <a:schemeClr val="bg2"/>
                                      </p:to>
                                    </p:animClr>
                                  </p:subTnLst>
                                </p:cTn>
                              </p:par>
                              <p:par>
                                <p:cTn id="50" presetID="1" presetClass="entr" presetSubtype="0" fill="hold" grpId="0" nodeType="withEffect">
                                  <p:stCondLst>
                                    <p:cond delay="0"/>
                                  </p:stCondLst>
                                  <p:childTnLst>
                                    <p:set>
                                      <p:cBhvr>
                                        <p:cTn id="51" dur="1" fill="hold">
                                          <p:stCondLst>
                                            <p:cond delay="0"/>
                                          </p:stCondLst>
                                        </p:cTn>
                                        <p:tgtEl>
                                          <p:spTgt spid="140310">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40310">
                                            <p:txEl>
                                              <p:pRg st="4" end="4"/>
                                            </p:txEl>
                                          </p:spTgt>
                                        </p:tgtEl>
                                        <p:attrNameLst>
                                          <p:attrName>ppt_c</p:attrName>
                                        </p:attrNameLst>
                                      </p:cBhvr>
                                      <p:to>
                                        <a:schemeClr val="bg2"/>
                                      </p:to>
                                    </p:animClr>
                                  </p:sub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40310">
                                            <p:txEl>
                                              <p:pRg st="10" end="10"/>
                                            </p:txEl>
                                          </p:spTgt>
                                        </p:tgtEl>
                                        <p:attrNameLst>
                                          <p:attrName>style.visibility</p:attrName>
                                        </p:attrNameLst>
                                      </p:cBhvr>
                                      <p:to>
                                        <p:strVal val="visible"/>
                                      </p:to>
                                    </p:set>
                                  </p:childTnLst>
                                  <p:subTnLst>
                                    <p:animClr clrSpc="rgb" dir="cw">
                                      <p:cBhvr override="childStyle">
                                        <p:cTn dur="1" fill="hold" display="0" masterRel="nextClick" afterEffect="1"/>
                                        <p:tgtEl>
                                          <p:spTgt spid="140310">
                                            <p:txEl>
                                              <p:pRg st="10" end="10"/>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04" grpId="0" animBg="1"/>
      <p:bldP spid="140304" grpId="1" animBg="1"/>
      <p:bldP spid="140305" grpId="0" animBg="1"/>
      <p:bldP spid="140305" grpId="1" animBg="1"/>
      <p:bldP spid="14031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5575"/>
            <a:ext cx="8229600" cy="1252538"/>
          </a:xfrm>
        </p:spPr>
        <p:txBody>
          <a:bodyPr/>
          <a:lstStyle/>
          <a:p>
            <a:pPr>
              <a:defRPr/>
            </a:pPr>
            <a:endParaRPr lang="en-AU"/>
          </a:p>
        </p:txBody>
      </p:sp>
      <p:sp>
        <p:nvSpPr>
          <p:cNvPr id="59395" name="Content Placeholder 2"/>
          <p:cNvSpPr>
            <a:spLocks noGrp="1"/>
          </p:cNvSpPr>
          <p:nvPr>
            <p:ph idx="1"/>
          </p:nvPr>
        </p:nvSpPr>
        <p:spPr/>
        <p:txBody>
          <a:bodyPr/>
          <a:lstStyle/>
          <a:p>
            <a:endParaRPr lang="en-AU" altLang="en-US"/>
          </a:p>
        </p:txBody>
      </p:sp>
      <p:pic>
        <p:nvPicPr>
          <p:cNvPr id="59396" name="Picture 2" descr="Time dilation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91625"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AutoShape 2"/>
          <p:cNvSpPr>
            <a:spLocks noGrp="1" noChangeArrowheads="1"/>
          </p:cNvSpPr>
          <p:nvPr>
            <p:ph type="title"/>
          </p:nvPr>
        </p:nvSpPr>
        <p:spPr/>
        <p:txBody>
          <a:bodyPr/>
          <a:lstStyle/>
          <a:p>
            <a:pPr eaLnBrk="1" fontAlgn="auto" hangingPunct="1">
              <a:spcAft>
                <a:spcPts val="0"/>
              </a:spcAft>
              <a:defRPr/>
            </a:pPr>
            <a:r>
              <a:rPr lang="en-US">
                <a:solidFill>
                  <a:schemeClr val="accent1">
                    <a:satMod val="150000"/>
                  </a:schemeClr>
                </a:solidFill>
              </a:rPr>
              <a:t>Special Theory of Relativity</a:t>
            </a:r>
          </a:p>
        </p:txBody>
      </p:sp>
      <p:sp>
        <p:nvSpPr>
          <p:cNvPr id="60419" name="Rectangle 3"/>
          <p:cNvSpPr>
            <a:spLocks noGrp="1" noChangeArrowheads="1"/>
          </p:cNvSpPr>
          <p:nvPr>
            <p:ph idx="1"/>
          </p:nvPr>
        </p:nvSpPr>
        <p:spPr/>
        <p:txBody>
          <a:bodyPr/>
          <a:lstStyle/>
          <a:p>
            <a:pPr eaLnBrk="1" hangingPunct="1"/>
            <a:endParaRPr lang="en-US" altLang="en-US"/>
          </a:p>
          <a:p>
            <a:pPr eaLnBrk="1" hangingPunct="1"/>
            <a:r>
              <a:rPr lang="en-US" altLang="en-US"/>
              <a:t>Adopting these postulates results in </a:t>
            </a:r>
            <a:r>
              <a:rPr lang="en-US" altLang="en-US" u="sng"/>
              <a:t>losing time and space as absolute quantities</a:t>
            </a:r>
            <a:r>
              <a:rPr lang="en-US" altLang="en-US"/>
              <a:t>.</a:t>
            </a:r>
          </a:p>
          <a:p>
            <a:pPr eaLnBrk="1" hangingPunct="1"/>
            <a:endParaRPr lang="en-US" altLang="en-US"/>
          </a:p>
          <a:p>
            <a:pPr eaLnBrk="1" hangingPunct="1"/>
            <a:r>
              <a:rPr lang="en-US" altLang="en-US"/>
              <a:t>There is no absolute space as a standard of rest (non-motion).</a:t>
            </a:r>
          </a:p>
          <a:p>
            <a:pPr eaLnBrk="1" hangingPunct="1"/>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5448"/>
            <a:ext cx="4572000" cy="1252728"/>
          </a:xfrm>
        </p:spPr>
        <p:txBody>
          <a:bodyPr>
            <a:normAutofit fontScale="90000"/>
          </a:bodyPr>
          <a:lstStyle/>
          <a:p>
            <a:pPr>
              <a:defRPr/>
            </a:pPr>
            <a:r>
              <a:rPr lang="en-AU" dirty="0"/>
              <a:t>Time Dilation and Paris Hilton</a:t>
            </a:r>
          </a:p>
        </p:txBody>
      </p:sp>
      <p:sp>
        <p:nvSpPr>
          <p:cNvPr id="62467" name="Content Placeholder 2"/>
          <p:cNvSpPr>
            <a:spLocks noGrp="1"/>
          </p:cNvSpPr>
          <p:nvPr>
            <p:ph idx="1"/>
          </p:nvPr>
        </p:nvSpPr>
        <p:spPr>
          <a:xfrm>
            <a:off x="0" y="1524000"/>
            <a:ext cx="7315200" cy="4625975"/>
          </a:xfrm>
        </p:spPr>
        <p:txBody>
          <a:bodyPr/>
          <a:lstStyle/>
          <a:p>
            <a:r>
              <a:rPr lang="en-AU" altLang="en-US" sz="2400" dirty="0"/>
              <a:t>Paris Hilton is worried about Einstein’s relativity theory. </a:t>
            </a:r>
          </a:p>
          <a:p>
            <a:r>
              <a:rPr lang="en-AU" altLang="en-US" sz="2400" dirty="0"/>
              <a:t>The hotel heiress is one of 157 people to have already paid a $200,000 deposit for a seat on Richard Branson’s Virgin Galactic commercial space-flight service, but confessed to being “very scared” that if the spaceship flies too fast, its passengers will experience relativity’s predicted distortion in the passage of time. </a:t>
            </a:r>
          </a:p>
        </p:txBody>
      </p:sp>
      <p:pic>
        <p:nvPicPr>
          <p:cNvPr id="62468" name="Picture 2" descr="http://startswithabang.com/wp-content/uploads/2008/11/paris_hilton_eye_thum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135111"/>
            <a:ext cx="371475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TextBox 4"/>
          <p:cNvSpPr txBox="1">
            <a:spLocks noChangeArrowheads="1"/>
          </p:cNvSpPr>
          <p:nvPr/>
        </p:nvSpPr>
        <p:spPr bwMode="auto">
          <a:xfrm>
            <a:off x="7524750" y="3183111"/>
            <a:ext cx="4343400"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3200">
                <a:solidFill>
                  <a:schemeClr val="tx1"/>
                </a:solidFill>
                <a:latin typeface="Arial" panose="020B0604020202020204" pitchFamily="34" charset="0"/>
              </a:defRPr>
            </a:lvl1pPr>
            <a:lvl2pPr marL="742950" indent="-285750" algn="ctr">
              <a:defRPr sz="3200">
                <a:solidFill>
                  <a:schemeClr val="tx1"/>
                </a:solidFill>
                <a:latin typeface="Arial" panose="020B0604020202020204" pitchFamily="34" charset="0"/>
              </a:defRPr>
            </a:lvl2pPr>
            <a:lvl3pPr marL="1143000" indent="-228600" algn="ctr">
              <a:defRPr sz="3200">
                <a:solidFill>
                  <a:schemeClr val="tx1"/>
                </a:solidFill>
                <a:latin typeface="Arial" panose="020B0604020202020204" pitchFamily="34" charset="0"/>
              </a:defRPr>
            </a:lvl3pPr>
            <a:lvl4pPr marL="1600200" indent="-228600" algn="ctr">
              <a:defRPr sz="3200">
                <a:solidFill>
                  <a:schemeClr val="tx1"/>
                </a:solidFill>
                <a:latin typeface="Arial" panose="020B0604020202020204" pitchFamily="34" charset="0"/>
              </a:defRPr>
            </a:lvl4pPr>
            <a:lvl5pPr marL="2057400" indent="-228600" algn="ctr">
              <a:defRPr sz="3200">
                <a:solidFill>
                  <a:schemeClr val="tx1"/>
                </a:solidFill>
                <a:latin typeface="Arial" panose="020B0604020202020204" pitchFamily="34" charset="0"/>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defRPr>
            </a:lvl9pPr>
          </a:lstStyle>
          <a:p>
            <a:endParaRPr lang="en-AU" altLang="en-US"/>
          </a:p>
          <a:p>
            <a:r>
              <a:rPr lang="en-AU" altLang="en-US" sz="2400">
                <a:solidFill>
                  <a:srgbClr val="FF0000"/>
                </a:solidFill>
              </a:rPr>
              <a:t>“With the whole ‘light-years’ thing, what if I come back …like..10,000 years later and everyone I know is dead?” said Hilton. </a:t>
            </a:r>
          </a:p>
          <a:p>
            <a:r>
              <a:rPr lang="en-AU" altLang="en-US" sz="2400">
                <a:solidFill>
                  <a:srgbClr val="FF0000"/>
                </a:solidFill>
              </a:rPr>
              <a:t>“I’ll be like, ‘Great. Now I have to start all over.’”</a:t>
            </a:r>
          </a:p>
          <a:p>
            <a:endParaRPr lang="en-AU"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AU" dirty="0"/>
              <a:t>A Thought Experiment</a:t>
            </a:r>
          </a:p>
        </p:txBody>
      </p:sp>
      <p:sp>
        <p:nvSpPr>
          <p:cNvPr id="63491" name="Content Placeholder 2"/>
          <p:cNvSpPr>
            <a:spLocks noGrp="1"/>
          </p:cNvSpPr>
          <p:nvPr>
            <p:ph idx="1"/>
          </p:nvPr>
        </p:nvSpPr>
        <p:spPr/>
        <p:txBody>
          <a:bodyPr/>
          <a:lstStyle/>
          <a:p>
            <a:pPr eaLnBrk="1" hangingPunct="1"/>
            <a:r>
              <a:rPr lang="en-AU" altLang="en-US" i="1"/>
              <a:t>Imagine that you are sitting in a train facing forwards. The train is moving at the speed of light. </a:t>
            </a:r>
          </a:p>
          <a:p>
            <a:pPr eaLnBrk="1" hangingPunct="1">
              <a:buFont typeface="Wingdings 2" panose="05020102010507070707" pitchFamily="18" charset="2"/>
              <a:buNone/>
            </a:pPr>
            <a:endParaRPr lang="en-AU" altLang="en-US" i="1"/>
          </a:p>
          <a:p>
            <a:pPr eaLnBrk="1" hangingPunct="1"/>
            <a:r>
              <a:rPr lang="en-AU" altLang="en-US" i="1"/>
              <a:t>You hold up a mirror in front of you, at arm’s length. Will you be able to see your reflection in the mirror?</a:t>
            </a:r>
            <a:r>
              <a:rPr lang="en-AU" altLang="en-US"/>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AU" dirty="0"/>
              <a:t>Possible Solution One</a:t>
            </a:r>
          </a:p>
        </p:txBody>
      </p:sp>
      <p:sp>
        <p:nvSpPr>
          <p:cNvPr id="38915" name="Content Placeholder 2"/>
          <p:cNvSpPr>
            <a:spLocks noGrp="1"/>
          </p:cNvSpPr>
          <p:nvPr>
            <p:ph idx="1"/>
          </p:nvPr>
        </p:nvSpPr>
        <p:spPr>
          <a:xfrm>
            <a:off x="533400" y="1774825"/>
            <a:ext cx="11277600" cy="4625975"/>
          </a:xfrm>
        </p:spPr>
        <p:txBody>
          <a:bodyPr/>
          <a:lstStyle/>
          <a:p>
            <a:pPr eaLnBrk="1" hangingPunct="1"/>
            <a:r>
              <a:rPr lang="en-AU" altLang="en-US" sz="2800" dirty="0">
                <a:solidFill>
                  <a:srgbClr val="00B050"/>
                </a:solidFill>
              </a:rPr>
              <a:t>No, the reflection will not appear. </a:t>
            </a:r>
          </a:p>
          <a:p>
            <a:pPr eaLnBrk="1" hangingPunct="1"/>
            <a:r>
              <a:rPr lang="en-AU" altLang="en-US" sz="2800" dirty="0"/>
              <a:t>This is the result predicted by the ether model, since light can only travel at a set speed (3 × 10</a:t>
            </a:r>
            <a:r>
              <a:rPr lang="en-AU" altLang="en-US" sz="2800" baseline="30000" dirty="0"/>
              <a:t>8</a:t>
            </a:r>
            <a:r>
              <a:rPr lang="en-AU" altLang="en-US" sz="2800" dirty="0"/>
              <a:t> m s</a:t>
            </a:r>
            <a:r>
              <a:rPr lang="en-AU" altLang="en-US" sz="2800" baseline="30000" dirty="0"/>
              <a:t>-1</a:t>
            </a:r>
            <a:r>
              <a:rPr lang="en-AU" altLang="en-US" sz="2800" dirty="0"/>
              <a:t>) through the ether. </a:t>
            </a:r>
          </a:p>
          <a:p>
            <a:pPr eaLnBrk="1" hangingPunct="1"/>
            <a:r>
              <a:rPr lang="en-AU" altLang="en-US" sz="2800" dirty="0"/>
              <a:t>If the train is travelling at that speed then the light cannot catch the mirror to return as a reflection. </a:t>
            </a:r>
          </a:p>
          <a:p>
            <a:pPr eaLnBrk="1" hangingPunct="1"/>
            <a:r>
              <a:rPr lang="en-AU" altLang="en-US" sz="2800" dirty="0"/>
              <a:t>Unfortunately, this violates the </a:t>
            </a:r>
            <a:r>
              <a:rPr lang="en-AU" altLang="en-US" sz="2800" dirty="0">
                <a:solidFill>
                  <a:srgbClr val="0070C0"/>
                </a:solidFill>
              </a:rPr>
              <a:t>general principle of relativity</a:t>
            </a:r>
            <a:r>
              <a:rPr lang="en-AU" altLang="en-US" sz="2800" dirty="0"/>
              <a:t>, which states that in an inertial frame of reference you cannot perform any experiment to tell that you are moving.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fade">
                                      <p:cBhvr>
                                        <p:cTn id="7" dur="2000"/>
                                        <p:tgtEl>
                                          <p:spTgt spid="389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915">
                                            <p:txEl>
                                              <p:pRg st="1" end="1"/>
                                            </p:txEl>
                                          </p:spTgt>
                                        </p:tgtEl>
                                        <p:attrNameLst>
                                          <p:attrName>style.visibility</p:attrName>
                                        </p:attrNameLst>
                                      </p:cBhvr>
                                      <p:to>
                                        <p:strVal val="visible"/>
                                      </p:to>
                                    </p:set>
                                    <p:animEffect transition="in" filter="fade">
                                      <p:cBhvr>
                                        <p:cTn id="12" dur="2000"/>
                                        <p:tgtEl>
                                          <p:spTgt spid="389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915">
                                            <p:txEl>
                                              <p:pRg st="2" end="2"/>
                                            </p:txEl>
                                          </p:spTgt>
                                        </p:tgtEl>
                                        <p:attrNameLst>
                                          <p:attrName>style.visibility</p:attrName>
                                        </p:attrNameLst>
                                      </p:cBhvr>
                                      <p:to>
                                        <p:strVal val="visible"/>
                                      </p:to>
                                    </p:set>
                                    <p:animEffect transition="in" filter="fade">
                                      <p:cBhvr>
                                        <p:cTn id="17" dur="2000"/>
                                        <p:tgtEl>
                                          <p:spTgt spid="389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915">
                                            <p:txEl>
                                              <p:pRg st="3" end="3"/>
                                            </p:txEl>
                                          </p:spTgt>
                                        </p:tgtEl>
                                        <p:attrNameLst>
                                          <p:attrName>style.visibility</p:attrName>
                                        </p:attrNameLst>
                                      </p:cBhvr>
                                      <p:to>
                                        <p:strVal val="visible"/>
                                      </p:to>
                                    </p:set>
                                    <p:animEffect transition="in" filter="fade">
                                      <p:cBhvr>
                                        <p:cTn id="22" dur="2000"/>
                                        <p:tgtEl>
                                          <p:spTgt spid="389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AU" dirty="0"/>
              <a:t>Possible Solution Two</a:t>
            </a:r>
          </a:p>
        </p:txBody>
      </p:sp>
      <p:sp>
        <p:nvSpPr>
          <p:cNvPr id="39939" name="Content Placeholder 2"/>
          <p:cNvSpPr>
            <a:spLocks noGrp="1"/>
          </p:cNvSpPr>
          <p:nvPr>
            <p:ph idx="1"/>
          </p:nvPr>
        </p:nvSpPr>
        <p:spPr>
          <a:xfrm>
            <a:off x="1981200" y="1774825"/>
            <a:ext cx="8458200" cy="4625975"/>
          </a:xfrm>
        </p:spPr>
        <p:txBody>
          <a:bodyPr/>
          <a:lstStyle/>
          <a:p>
            <a:r>
              <a:rPr lang="en-AU" altLang="en-US" sz="2800">
                <a:solidFill>
                  <a:srgbClr val="00B050"/>
                </a:solidFill>
              </a:rPr>
              <a:t>Yes, the reflection will be seen</a:t>
            </a:r>
            <a:r>
              <a:rPr lang="en-AU" altLang="en-US" sz="2800"/>
              <a:t>.</a:t>
            </a:r>
          </a:p>
          <a:p>
            <a:r>
              <a:rPr lang="en-AU" altLang="en-US" sz="2800"/>
              <a:t>According to the principle of relativity, it would not be possible for the person in the train to do anything to detect the constant motion with which he or she is travelling. </a:t>
            </a:r>
          </a:p>
          <a:p>
            <a:r>
              <a:rPr lang="en-AU" altLang="en-US" sz="2800"/>
              <a:t>However, a person watching this from the side of the track should see the light from your face travelling at twice its normal speed!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fade">
                                      <p:cBhvr>
                                        <p:cTn id="7" dur="2000"/>
                                        <p:tgtEl>
                                          <p:spTgt spid="399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fade">
                                      <p:cBhvr>
                                        <p:cTn id="12" dur="2000"/>
                                        <p:tgtEl>
                                          <p:spTgt spid="399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fade">
                                      <p:cBhvr>
                                        <p:cTn id="17" dur="2000"/>
                                        <p:tgtEl>
                                          <p:spTgt spid="399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5575"/>
            <a:ext cx="8229600" cy="1252538"/>
          </a:xfrm>
        </p:spPr>
        <p:txBody>
          <a:bodyPr/>
          <a:lstStyle/>
          <a:p>
            <a:pPr eaLnBrk="1" hangingPunct="1">
              <a:defRPr/>
            </a:pPr>
            <a:r>
              <a:rPr lang="en-AU" dirty="0"/>
              <a:t>Einstein's Solution</a:t>
            </a:r>
          </a:p>
        </p:txBody>
      </p:sp>
      <p:sp>
        <p:nvSpPr>
          <p:cNvPr id="38915" name="Content Placeholder 2"/>
          <p:cNvSpPr>
            <a:spLocks noGrp="1"/>
          </p:cNvSpPr>
          <p:nvPr>
            <p:ph idx="1"/>
          </p:nvPr>
        </p:nvSpPr>
        <p:spPr/>
        <p:txBody>
          <a:bodyPr/>
          <a:lstStyle/>
          <a:p>
            <a:pPr>
              <a:defRPr/>
            </a:pPr>
            <a:r>
              <a:rPr lang="en-AU" dirty="0"/>
              <a:t>Einstein decided that:</a:t>
            </a:r>
          </a:p>
          <a:p>
            <a:pPr>
              <a:defRPr/>
            </a:pPr>
            <a:r>
              <a:rPr lang="en-AU" dirty="0">
                <a:solidFill>
                  <a:srgbClr val="FF0000"/>
                </a:solidFill>
              </a:rPr>
              <a:t>the reflection will be seen as normal, because he believed that the principle of relativity should always hold true </a:t>
            </a:r>
          </a:p>
          <a:p>
            <a:pPr>
              <a:defRPr/>
            </a:pPr>
            <a:r>
              <a:rPr lang="en-AU" dirty="0">
                <a:solidFill>
                  <a:schemeClr val="accent4">
                    <a:lumMod val="75000"/>
                  </a:schemeClr>
                </a:solidFill>
              </a:rPr>
              <a:t>the person at the side of the track sees the light travelling normally. </a:t>
            </a:r>
          </a:p>
          <a:p>
            <a:pPr>
              <a:defRPr/>
            </a:pPr>
            <a:r>
              <a:rPr lang="en-AU" dirty="0">
                <a:solidFill>
                  <a:srgbClr val="0070C0"/>
                </a:solidFill>
              </a:rPr>
              <a:t>BUT, this means that time passes differently for you on the train and for the person at the side of the track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fade">
                                      <p:cBhvr>
                                        <p:cTn id="7" dur="2000"/>
                                        <p:tgtEl>
                                          <p:spTgt spid="389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915">
                                            <p:txEl>
                                              <p:pRg st="1" end="1"/>
                                            </p:txEl>
                                          </p:spTgt>
                                        </p:tgtEl>
                                        <p:attrNameLst>
                                          <p:attrName>style.visibility</p:attrName>
                                        </p:attrNameLst>
                                      </p:cBhvr>
                                      <p:to>
                                        <p:strVal val="visible"/>
                                      </p:to>
                                    </p:set>
                                    <p:animEffect transition="in" filter="fade">
                                      <p:cBhvr>
                                        <p:cTn id="12" dur="2000"/>
                                        <p:tgtEl>
                                          <p:spTgt spid="389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915">
                                            <p:txEl>
                                              <p:pRg st="2" end="2"/>
                                            </p:txEl>
                                          </p:spTgt>
                                        </p:tgtEl>
                                        <p:attrNameLst>
                                          <p:attrName>style.visibility</p:attrName>
                                        </p:attrNameLst>
                                      </p:cBhvr>
                                      <p:to>
                                        <p:strVal val="visible"/>
                                      </p:to>
                                    </p:set>
                                    <p:animEffect transition="in" filter="fade">
                                      <p:cBhvr>
                                        <p:cTn id="17" dur="2000"/>
                                        <p:tgtEl>
                                          <p:spTgt spid="389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915">
                                            <p:txEl>
                                              <p:pRg st="3" end="3"/>
                                            </p:txEl>
                                          </p:spTgt>
                                        </p:tgtEl>
                                        <p:attrNameLst>
                                          <p:attrName>style.visibility</p:attrName>
                                        </p:attrNameLst>
                                      </p:cBhvr>
                                      <p:to>
                                        <p:strVal val="visible"/>
                                      </p:to>
                                    </p:set>
                                    <p:animEffect transition="in" filter="fade">
                                      <p:cBhvr>
                                        <p:cTn id="22" dur="2000"/>
                                        <p:tgtEl>
                                          <p:spTgt spid="389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3238" y="3665538"/>
            <a:ext cx="610552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AutoShape 2"/>
          <p:cNvSpPr>
            <a:spLocks noGrp="1" noChangeArrowheads="1"/>
          </p:cNvSpPr>
          <p:nvPr>
            <p:ph type="title"/>
          </p:nvPr>
        </p:nvSpPr>
        <p:spPr/>
        <p:txBody>
          <a:bodyPr/>
          <a:lstStyle/>
          <a:p>
            <a:pPr algn="ctr" eaLnBrk="1" fontAlgn="auto" hangingPunct="1">
              <a:spcAft>
                <a:spcPts val="0"/>
              </a:spcAft>
              <a:defRPr/>
            </a:pPr>
            <a:r>
              <a:rPr lang="en-US">
                <a:solidFill>
                  <a:schemeClr val="accent1">
                    <a:satMod val="150000"/>
                  </a:schemeClr>
                </a:solidFill>
              </a:rPr>
              <a:t>Classical Physics  (Cont)</a:t>
            </a:r>
          </a:p>
        </p:txBody>
      </p:sp>
      <p:sp>
        <p:nvSpPr>
          <p:cNvPr id="15364" name="Rectangle 3"/>
          <p:cNvSpPr>
            <a:spLocks noGrp="1" noChangeArrowheads="1"/>
          </p:cNvSpPr>
          <p:nvPr>
            <p:ph idx="1"/>
          </p:nvPr>
        </p:nvSpPr>
        <p:spPr>
          <a:xfrm>
            <a:off x="736600" y="1676400"/>
            <a:ext cx="11430000" cy="4625975"/>
          </a:xfrm>
        </p:spPr>
        <p:txBody>
          <a:bodyPr/>
          <a:lstStyle/>
          <a:p>
            <a:pPr eaLnBrk="1" hangingPunct="1"/>
            <a:r>
              <a:rPr lang="en-US" altLang="en-US"/>
              <a:t>All this came to be known as </a:t>
            </a:r>
            <a:r>
              <a:rPr lang="en-US" altLang="en-US" b="1" u="sng">
                <a:solidFill>
                  <a:srgbClr val="0070C0"/>
                </a:solidFill>
              </a:rPr>
              <a:t>classical physics.</a:t>
            </a:r>
          </a:p>
          <a:p>
            <a:pPr eaLnBrk="1" hangingPunct="1">
              <a:buFont typeface="Wingdings" panose="05000000000000000000" pitchFamily="2" charset="2"/>
              <a:buNone/>
            </a:pPr>
            <a:endParaRPr lang="en-US" altLang="en-US"/>
          </a:p>
          <a:p>
            <a:pPr eaLnBrk="1" hangingPunct="1"/>
            <a:r>
              <a:rPr lang="en-US" altLang="en-US"/>
              <a:t>Little did the physicist of 1900 realize what was in store during the next 100 years, when the ideas, theories, and results of </a:t>
            </a:r>
            <a:r>
              <a:rPr lang="en-US" altLang="en-US" b="1" u="sng">
                <a:solidFill>
                  <a:srgbClr val="0070C0"/>
                </a:solidFill>
              </a:rPr>
              <a:t>modern physics </a:t>
            </a:r>
            <a:r>
              <a:rPr lang="en-US" altLang="en-US"/>
              <a:t>were developed.</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lstStyle/>
          <a:p>
            <a:pPr algn="ctr" eaLnBrk="1" fontAlgn="auto" hangingPunct="1">
              <a:spcAft>
                <a:spcPts val="0"/>
              </a:spcAft>
              <a:defRPr/>
            </a:pPr>
            <a:r>
              <a:rPr lang="en-US">
                <a:solidFill>
                  <a:schemeClr val="accent1">
                    <a:satMod val="150000"/>
                  </a:schemeClr>
                </a:solidFill>
              </a:rPr>
              <a:t>Twentieth Century Physics</a:t>
            </a:r>
          </a:p>
        </p:txBody>
      </p:sp>
      <p:sp>
        <p:nvSpPr>
          <p:cNvPr id="17411" name="Rectangle 3"/>
          <p:cNvSpPr>
            <a:spLocks noGrp="1" noChangeArrowheads="1"/>
          </p:cNvSpPr>
          <p:nvPr>
            <p:ph idx="1"/>
          </p:nvPr>
        </p:nvSpPr>
        <p:spPr>
          <a:xfrm>
            <a:off x="152400" y="1981200"/>
            <a:ext cx="10972800" cy="4625975"/>
          </a:xfrm>
        </p:spPr>
        <p:txBody>
          <a:bodyPr/>
          <a:lstStyle/>
          <a:p>
            <a:pPr eaLnBrk="1" hangingPunct="1"/>
            <a:endParaRPr lang="en-US" altLang="en-US" b="1"/>
          </a:p>
          <a:p>
            <a:pPr eaLnBrk="1" hangingPunct="1"/>
            <a:r>
              <a:rPr lang="en-US" altLang="en-US" b="1" u="sng">
                <a:solidFill>
                  <a:srgbClr val="0070C0"/>
                </a:solidFill>
              </a:rPr>
              <a:t>Special</a:t>
            </a:r>
            <a:r>
              <a:rPr lang="en-US" altLang="en-US" b="1"/>
              <a:t> Theory of </a:t>
            </a:r>
            <a:r>
              <a:rPr lang="en-US" altLang="en-US" b="1" u="sng">
                <a:solidFill>
                  <a:srgbClr val="0070C0"/>
                </a:solidFill>
              </a:rPr>
              <a:t>Relativity</a:t>
            </a:r>
          </a:p>
          <a:p>
            <a:pPr eaLnBrk="1" hangingPunct="1">
              <a:buFont typeface="Wingdings" panose="05000000000000000000" pitchFamily="2" charset="2"/>
              <a:buNone/>
            </a:pPr>
            <a:endParaRPr lang="en-US" altLang="en-US" b="1"/>
          </a:p>
          <a:p>
            <a:pPr eaLnBrk="1" hangingPunct="1"/>
            <a:r>
              <a:rPr lang="en-US" altLang="en-US" b="1" u="sng">
                <a:solidFill>
                  <a:srgbClr val="0070C0"/>
                </a:solidFill>
              </a:rPr>
              <a:t>General</a:t>
            </a:r>
            <a:r>
              <a:rPr lang="en-US" altLang="en-US" b="1"/>
              <a:t> Theory of </a:t>
            </a:r>
            <a:r>
              <a:rPr lang="en-US" altLang="en-US" b="1" u="sng">
                <a:solidFill>
                  <a:srgbClr val="0070C0"/>
                </a:solidFill>
              </a:rPr>
              <a:t>Relativity</a:t>
            </a:r>
          </a:p>
          <a:p>
            <a:pPr eaLnBrk="1" hangingPunct="1"/>
            <a:endParaRPr lang="en-US" altLang="en-US" b="1"/>
          </a:p>
          <a:p>
            <a:pPr eaLnBrk="1" hangingPunct="1"/>
            <a:r>
              <a:rPr lang="en-US" altLang="en-US" b="1" u="sng">
                <a:solidFill>
                  <a:srgbClr val="0070C0"/>
                </a:solidFill>
              </a:rPr>
              <a:t>Quantum</a:t>
            </a:r>
            <a:r>
              <a:rPr lang="en-US" altLang="en-US" b="1"/>
              <a:t> Theory</a:t>
            </a:r>
          </a:p>
          <a:p>
            <a:pPr eaLnBrk="1" hangingPunct="1"/>
            <a:endParaRPr lang="en-US" altLang="en-US" b="1"/>
          </a:p>
          <a:p>
            <a:pPr eaLnBrk="1" hangingPunct="1"/>
            <a:endParaRPr lang="en-US" altLang="en-US" b="1"/>
          </a:p>
        </p:txBody>
      </p:sp>
      <p:pic>
        <p:nvPicPr>
          <p:cNvPr id="17412" name="Picture 5"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09800"/>
            <a:ext cx="5905500"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p:cNvSpPr>
            <a:spLocks noGrp="1" noChangeArrowheads="1"/>
          </p:cNvSpPr>
          <p:nvPr>
            <p:ph type="title"/>
          </p:nvPr>
        </p:nvSpPr>
        <p:spPr/>
        <p:txBody>
          <a:bodyPr/>
          <a:lstStyle/>
          <a:p>
            <a:pPr algn="ctr" eaLnBrk="1" fontAlgn="auto" hangingPunct="1">
              <a:spcAft>
                <a:spcPts val="0"/>
              </a:spcAft>
              <a:defRPr/>
            </a:pPr>
            <a:r>
              <a:rPr lang="en-US">
                <a:solidFill>
                  <a:schemeClr val="accent1">
                    <a:satMod val="150000"/>
                  </a:schemeClr>
                </a:solidFill>
              </a:rPr>
              <a:t>Special Theory of Relativity</a:t>
            </a:r>
          </a:p>
        </p:txBody>
      </p:sp>
      <p:sp>
        <p:nvSpPr>
          <p:cNvPr id="19459" name="Rectangle 3"/>
          <p:cNvSpPr>
            <a:spLocks noGrp="1" noChangeArrowheads="1"/>
          </p:cNvSpPr>
          <p:nvPr>
            <p:ph idx="1"/>
          </p:nvPr>
        </p:nvSpPr>
        <p:spPr/>
        <p:txBody>
          <a:bodyPr/>
          <a:lstStyle/>
          <a:p>
            <a:pPr eaLnBrk="1" hangingPunct="1">
              <a:buFont typeface="Wingdings" panose="05000000000000000000" pitchFamily="2" charset="2"/>
              <a:buNone/>
            </a:pPr>
            <a:r>
              <a:rPr lang="en-US" altLang="en-US"/>
              <a:t>Introduced a new way to view</a:t>
            </a:r>
          </a:p>
          <a:p>
            <a:pPr eaLnBrk="1" hangingPunct="1"/>
            <a:endParaRPr lang="en-US" altLang="en-US"/>
          </a:p>
          <a:p>
            <a:pPr eaLnBrk="1" hangingPunct="1"/>
            <a:r>
              <a:rPr lang="en-US" altLang="en-US">
                <a:solidFill>
                  <a:srgbClr val="0070C0"/>
                </a:solidFill>
                <a:latin typeface="Arial" panose="020B0604020202020204" pitchFamily="34" charset="0"/>
              </a:rPr>
              <a:t>Space</a:t>
            </a:r>
          </a:p>
          <a:p>
            <a:pPr eaLnBrk="1" hangingPunct="1"/>
            <a:endParaRPr lang="en-US" altLang="en-US"/>
          </a:p>
          <a:p>
            <a:pPr eaLnBrk="1" hangingPunct="1"/>
            <a:r>
              <a:rPr lang="en-US" altLang="en-US">
                <a:solidFill>
                  <a:srgbClr val="0070C0"/>
                </a:solidFill>
                <a:latin typeface="Arial" panose="020B0604020202020204" pitchFamily="34" charset="0"/>
              </a:rPr>
              <a:t>Time</a:t>
            </a:r>
          </a:p>
          <a:p>
            <a:pPr eaLnBrk="1" hangingPunct="1"/>
            <a:endParaRPr lang="en-US" altLang="en-US"/>
          </a:p>
          <a:p>
            <a:pPr eaLnBrk="1" hangingPunct="1"/>
            <a:r>
              <a:rPr lang="en-US" altLang="en-US">
                <a:solidFill>
                  <a:srgbClr val="0070C0"/>
                </a:solidFill>
                <a:latin typeface="Arial" panose="020B0604020202020204" pitchFamily="34" charset="0"/>
              </a:rPr>
              <a:t>Simultaneity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549400"/>
            <a:ext cx="4762500" cy="50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2"/>
          <p:cNvSpPr>
            <a:spLocks noGrp="1" noChangeArrowheads="1"/>
          </p:cNvSpPr>
          <p:nvPr>
            <p:ph type="title"/>
          </p:nvPr>
        </p:nvSpPr>
        <p:spPr/>
        <p:txBody>
          <a:bodyPr/>
          <a:lstStyle/>
          <a:p>
            <a:pPr algn="ctr" eaLnBrk="1" fontAlgn="auto" hangingPunct="1">
              <a:spcAft>
                <a:spcPts val="0"/>
              </a:spcAft>
              <a:defRPr/>
            </a:pPr>
            <a:r>
              <a:rPr lang="en-US" dirty="0">
                <a:solidFill>
                  <a:schemeClr val="accent1">
                    <a:satMod val="150000"/>
                  </a:schemeClr>
                </a:solidFill>
              </a:rPr>
              <a:t>General Theory of Relativity</a:t>
            </a:r>
          </a:p>
        </p:txBody>
      </p:sp>
      <p:sp>
        <p:nvSpPr>
          <p:cNvPr id="21507" name="Rectangle 3"/>
          <p:cNvSpPr>
            <a:spLocks noGrp="1" noChangeArrowheads="1"/>
          </p:cNvSpPr>
          <p:nvPr>
            <p:ph idx="1"/>
          </p:nvPr>
        </p:nvSpPr>
        <p:spPr>
          <a:xfrm>
            <a:off x="304800" y="1612900"/>
            <a:ext cx="5105400" cy="4635500"/>
          </a:xfrm>
        </p:spPr>
        <p:txBody>
          <a:bodyPr/>
          <a:lstStyle/>
          <a:p>
            <a:pPr eaLnBrk="1" hangingPunct="1"/>
            <a:r>
              <a:rPr lang="en-US" altLang="en-US" b="1" dirty="0"/>
              <a:t>NOTE </a:t>
            </a:r>
            <a:r>
              <a:rPr lang="en-US" altLang="en-US" dirty="0"/>
              <a:t>– Not part of the Year 12 course</a:t>
            </a:r>
          </a:p>
          <a:p>
            <a:pPr eaLnBrk="1" hangingPunct="1"/>
            <a:endParaRPr lang="en-US" altLang="en-US" dirty="0"/>
          </a:p>
          <a:p>
            <a:pPr eaLnBrk="1" hangingPunct="1"/>
            <a:r>
              <a:rPr lang="en-US" altLang="en-US" dirty="0"/>
              <a:t>This addition to special relativity, re-interpreted gravitational theory in terms of </a:t>
            </a:r>
            <a:r>
              <a:rPr lang="en-US" altLang="en-US" b="1" u="sng" dirty="0">
                <a:solidFill>
                  <a:srgbClr val="0070C0"/>
                </a:solidFill>
              </a:rPr>
              <a:t>space-time. </a:t>
            </a:r>
          </a:p>
          <a:p>
            <a:pPr eaLnBrk="1" hangingPunct="1"/>
            <a:endParaRPr lang="en-US" altLang="en-US" b="1" u="sng" dirty="0"/>
          </a:p>
        </p:txBody>
      </p:sp>
      <p:pic>
        <p:nvPicPr>
          <p:cNvPr id="21508" name="Picture 5" descr="Image result for general relativ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650281"/>
            <a:ext cx="6342063" cy="356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11989" y="5710237"/>
            <a:ext cx="11582400" cy="1076325"/>
          </a:xfrm>
          <a:prstGeom prst="rect">
            <a:avLst/>
          </a:prstGeom>
        </p:spPr>
        <p:txBody>
          <a:bodyPr wrap="square">
            <a:spAutoFit/>
          </a:bodyPr>
          <a:lstStyle/>
          <a:p>
            <a:pPr marL="438150" indent="-319088" eaLnBrk="1" hangingPunct="1">
              <a:buClr>
                <a:schemeClr val="accent1"/>
              </a:buClr>
              <a:buSzPct val="80000"/>
              <a:buFont typeface="Wingdings 2" panose="05020102010507070707" pitchFamily="18" charset="2"/>
              <a:buChar char=""/>
              <a:defRPr/>
            </a:pPr>
            <a:r>
              <a:rPr lang="en-US" b="1" dirty="0">
                <a:latin typeface="+mn-lt"/>
              </a:rPr>
              <a:t>Space-time is curved by </a:t>
            </a:r>
            <a:r>
              <a:rPr lang="en-US" b="1" dirty="0">
                <a:latin typeface="+mn-lt"/>
                <a:hlinkClick r:id="rId4" tooltip="Gravity"/>
              </a:rPr>
              <a:t>gravity</a:t>
            </a:r>
            <a:r>
              <a:rPr lang="en-US" b="1" dirty="0">
                <a:latin typeface="+mn-lt"/>
              </a:rPr>
              <a:t>, </a:t>
            </a:r>
            <a:r>
              <a:rPr lang="en-US" b="1" dirty="0">
                <a:latin typeface="+mn-lt"/>
                <a:hlinkClick r:id="rId5" tooltip="Matter"/>
              </a:rPr>
              <a:t>matter</a:t>
            </a:r>
            <a:r>
              <a:rPr lang="en-US" b="1" dirty="0">
                <a:latin typeface="+mn-lt"/>
              </a:rPr>
              <a:t>, </a:t>
            </a:r>
            <a:r>
              <a:rPr lang="en-US" b="1" dirty="0">
                <a:latin typeface="+mn-lt"/>
                <a:hlinkClick r:id="rId6" tooltip="Energy"/>
              </a:rPr>
              <a:t>energy</a:t>
            </a:r>
            <a:r>
              <a:rPr lang="en-US" b="1" dirty="0">
                <a:latin typeface="+mn-lt"/>
              </a:rPr>
              <a:t>, and </a:t>
            </a:r>
            <a:r>
              <a:rPr lang="en-US" b="1" dirty="0">
                <a:latin typeface="+mn-lt"/>
                <a:hlinkClick r:id="rId7"/>
              </a:rPr>
              <a:t>momentum</a:t>
            </a:r>
            <a:r>
              <a:rPr lang="en-US" b="1" dirty="0">
                <a:latin typeface="+mn-lt"/>
              </a:rPr>
              <a:t>. </a:t>
            </a:r>
            <a:endParaRPr lang="en-US" altLang="en-US" b="1" dirty="0">
              <a:latin typeface="+mn-lt"/>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2"/>
          <p:cNvSpPr>
            <a:spLocks noGrp="1" noChangeArrowheads="1"/>
          </p:cNvSpPr>
          <p:nvPr>
            <p:ph type="title"/>
          </p:nvPr>
        </p:nvSpPr>
        <p:spPr/>
        <p:txBody>
          <a:bodyPr/>
          <a:lstStyle/>
          <a:p>
            <a:pPr algn="ctr" eaLnBrk="1" fontAlgn="auto" hangingPunct="1">
              <a:spcAft>
                <a:spcPts val="0"/>
              </a:spcAft>
              <a:defRPr/>
            </a:pPr>
            <a:r>
              <a:rPr lang="en-US">
                <a:solidFill>
                  <a:schemeClr val="accent1">
                    <a:satMod val="150000"/>
                  </a:schemeClr>
                </a:solidFill>
              </a:rPr>
              <a:t>Quantum Theory</a:t>
            </a:r>
          </a:p>
        </p:txBody>
      </p:sp>
      <p:sp>
        <p:nvSpPr>
          <p:cNvPr id="23555" name="Rectangle 3"/>
          <p:cNvSpPr>
            <a:spLocks noGrp="1" noChangeArrowheads="1"/>
          </p:cNvSpPr>
          <p:nvPr>
            <p:ph idx="1"/>
          </p:nvPr>
        </p:nvSpPr>
        <p:spPr/>
        <p:txBody>
          <a:bodyPr/>
          <a:lstStyle/>
          <a:p>
            <a:pPr eaLnBrk="1" hangingPunct="1"/>
            <a:endParaRPr lang="en-US" altLang="en-US"/>
          </a:p>
          <a:p>
            <a:pPr eaLnBrk="1" hangingPunct="1"/>
            <a:r>
              <a:rPr lang="en-US" altLang="en-US"/>
              <a:t>Introduced a new way to think about atomic processes</a:t>
            </a:r>
          </a:p>
          <a:p>
            <a:pPr lvl="2" eaLnBrk="1" hangingPunct="1"/>
            <a:r>
              <a:rPr lang="en-US" altLang="en-US"/>
              <a:t>Replaced “absolute knowledge” with probabilities</a:t>
            </a:r>
          </a:p>
          <a:p>
            <a:pPr lvl="2" eaLnBrk="1" hangingPunct="1"/>
            <a:endParaRPr lang="en-US" altLang="en-US"/>
          </a:p>
          <a:p>
            <a:pPr eaLnBrk="1" hangingPunct="1"/>
            <a:r>
              <a:rPr lang="en-US" altLang="en-US"/>
              <a:t>Helped “clear up” some problems that classical theories could not explain.</a:t>
            </a:r>
          </a:p>
          <a:p>
            <a:pPr eaLnBrk="1" hangingPunct="1"/>
            <a:endParaRPr lang="en-US" alt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2"/>
          <p:cNvSpPr>
            <a:spLocks noGrp="1" noChangeArrowheads="1"/>
          </p:cNvSpPr>
          <p:nvPr>
            <p:ph type="title"/>
          </p:nvPr>
        </p:nvSpPr>
        <p:spPr/>
        <p:txBody>
          <a:bodyPr/>
          <a:lstStyle/>
          <a:p>
            <a:pPr eaLnBrk="1" fontAlgn="auto" hangingPunct="1">
              <a:spcAft>
                <a:spcPts val="0"/>
              </a:spcAft>
              <a:defRPr/>
            </a:pPr>
            <a:r>
              <a:rPr lang="en-US">
                <a:solidFill>
                  <a:schemeClr val="accent1">
                    <a:satMod val="150000"/>
                  </a:schemeClr>
                </a:solidFill>
              </a:rPr>
              <a:t>Galilean-Newtonian Relativity</a:t>
            </a:r>
          </a:p>
        </p:txBody>
      </p:sp>
      <p:sp>
        <p:nvSpPr>
          <p:cNvPr id="25603" name="Rectangle 3"/>
          <p:cNvSpPr>
            <a:spLocks noGrp="1" noChangeArrowheads="1"/>
          </p:cNvSpPr>
          <p:nvPr>
            <p:ph idx="1"/>
          </p:nvPr>
        </p:nvSpPr>
        <p:spPr/>
        <p:txBody>
          <a:bodyPr/>
          <a:lstStyle/>
          <a:p>
            <a:pPr eaLnBrk="1" hangingPunct="1">
              <a:lnSpc>
                <a:spcPct val="90000"/>
              </a:lnSpc>
            </a:pPr>
            <a:r>
              <a:rPr lang="en-US" altLang="en-US" b="1" u="sng" dirty="0">
                <a:solidFill>
                  <a:srgbClr val="0070C0"/>
                </a:solidFill>
              </a:rPr>
              <a:t>Inertial Reference Frame</a:t>
            </a:r>
          </a:p>
          <a:p>
            <a:pPr lvl="2" eaLnBrk="1" hangingPunct="1">
              <a:lnSpc>
                <a:spcPct val="90000"/>
              </a:lnSpc>
            </a:pPr>
            <a:r>
              <a:rPr lang="en-US" altLang="en-US" dirty="0"/>
              <a:t>Inertial reference frames are those in which Newton’s laws of motion are valid.</a:t>
            </a:r>
          </a:p>
          <a:p>
            <a:pPr lvl="2" eaLnBrk="1" hangingPunct="1">
              <a:lnSpc>
                <a:spcPct val="90000"/>
              </a:lnSpc>
            </a:pPr>
            <a:endParaRPr lang="en-US" altLang="en-US" dirty="0"/>
          </a:p>
          <a:p>
            <a:pPr lvl="2" eaLnBrk="1" hangingPunct="1">
              <a:lnSpc>
                <a:spcPct val="90000"/>
              </a:lnSpc>
            </a:pPr>
            <a:endParaRPr lang="en-US" altLang="en-US" dirty="0"/>
          </a:p>
          <a:p>
            <a:pPr eaLnBrk="1" hangingPunct="1">
              <a:lnSpc>
                <a:spcPct val="90000"/>
              </a:lnSpc>
            </a:pPr>
            <a:r>
              <a:rPr lang="en-US" altLang="en-US" b="1" u="sng" dirty="0">
                <a:solidFill>
                  <a:srgbClr val="0070C0"/>
                </a:solidFill>
              </a:rPr>
              <a:t>Relativity Principle</a:t>
            </a:r>
          </a:p>
          <a:p>
            <a:pPr lvl="2" eaLnBrk="1" hangingPunct="1">
              <a:lnSpc>
                <a:spcPct val="90000"/>
              </a:lnSpc>
            </a:pPr>
            <a:r>
              <a:rPr lang="en-US" altLang="en-US" dirty="0"/>
              <a:t>The basic laws of physics are the same in all inertial reference frames.</a:t>
            </a:r>
          </a:p>
          <a:p>
            <a:pPr eaLnBrk="1" hangingPunct="1">
              <a:lnSpc>
                <a:spcPct val="90000"/>
              </a:lnSpc>
              <a:buFont typeface="Wingdings" panose="05000000000000000000" pitchFamily="2" charset="2"/>
              <a:buNone/>
            </a:pPr>
            <a:endParaRPr lang="en-US" altLang="en-US" dirty="0"/>
          </a:p>
          <a:p>
            <a:pPr eaLnBrk="1" hangingPunct="1">
              <a:lnSpc>
                <a:spcPct val="90000"/>
              </a:lnSpc>
            </a:pPr>
            <a:r>
              <a:rPr lang="en-US" altLang="en-US" dirty="0"/>
              <a:t>Both understood by Galileo and Newton</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Custom 2">
      <a:majorFont>
        <a:latin typeface="Impact"/>
        <a:ea typeface=""/>
        <a:cs typeface=""/>
      </a:majorFont>
      <a:minorFont>
        <a:latin typeface="Arial"/>
        <a:ea typeface=""/>
        <a:cs typeface=""/>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Module</Template>
  <TotalTime>771</TotalTime>
  <Words>1956</Words>
  <Application>Microsoft Office PowerPoint</Application>
  <PresentationFormat>Widescreen</PresentationFormat>
  <Paragraphs>247</Paragraphs>
  <Slides>38</Slides>
  <Notes>25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Arial</vt:lpstr>
      <vt:lpstr>Corbel</vt:lpstr>
      <vt:lpstr>Impact</vt:lpstr>
      <vt:lpstr>Wingdings</vt:lpstr>
      <vt:lpstr>Wingdings 2</vt:lpstr>
      <vt:lpstr>Wingdings 3</vt:lpstr>
      <vt:lpstr>Module</vt:lpstr>
      <vt:lpstr>Special Theory of Relativity</vt:lpstr>
      <vt:lpstr>Classical Physics</vt:lpstr>
      <vt:lpstr>Classical Physics  (Cont)</vt:lpstr>
      <vt:lpstr>Classical Physics  (Cont)</vt:lpstr>
      <vt:lpstr>Twentieth Century Physics</vt:lpstr>
      <vt:lpstr>Special Theory of Relativity</vt:lpstr>
      <vt:lpstr>General Theory of Relativity</vt:lpstr>
      <vt:lpstr>Quantum Theory</vt:lpstr>
      <vt:lpstr>Galilean-Newtonian Relativity</vt:lpstr>
      <vt:lpstr>Speed</vt:lpstr>
      <vt:lpstr>Speed – It’s all relative</vt:lpstr>
      <vt:lpstr>Speed – It’s all relative</vt:lpstr>
      <vt:lpstr>Speed – It’s all relative</vt:lpstr>
      <vt:lpstr>Galilean-Newtonian Relativity</vt:lpstr>
      <vt:lpstr>Galilean-Newtonian Relativity</vt:lpstr>
      <vt:lpstr>Relative Motion Calculations</vt:lpstr>
      <vt:lpstr>Relative Motion Calculations</vt:lpstr>
      <vt:lpstr>Enter Maxwell and His Equations</vt:lpstr>
      <vt:lpstr>Enter Maxwell and His Equations</vt:lpstr>
      <vt:lpstr>The Michelson-Morley Experiment</vt:lpstr>
      <vt:lpstr>The Michelson-Morley Experiment</vt:lpstr>
      <vt:lpstr>PowerPoint Presentation</vt:lpstr>
      <vt:lpstr>What to do?</vt:lpstr>
      <vt:lpstr>There is a Way Out of This Mess</vt:lpstr>
      <vt:lpstr>Classical Relativity</vt:lpstr>
      <vt:lpstr>Einstein’s Special Relativity</vt:lpstr>
      <vt:lpstr>Special Relativity</vt:lpstr>
      <vt:lpstr>Enter Einstein - 1905</vt:lpstr>
      <vt:lpstr>Postulates of the Special Theory of Relativity</vt:lpstr>
      <vt:lpstr>Special Theory of Relativity</vt:lpstr>
      <vt:lpstr>Time Dilation - Time Travel!</vt:lpstr>
      <vt:lpstr>PowerPoint Presentation</vt:lpstr>
      <vt:lpstr>Special Theory of Relativity</vt:lpstr>
      <vt:lpstr>Time Dilation and Paris Hilton</vt:lpstr>
      <vt:lpstr>A Thought Experiment</vt:lpstr>
      <vt:lpstr>Possible Solution One</vt:lpstr>
      <vt:lpstr>Possible Solution Two</vt:lpstr>
      <vt:lpstr>Einstein's Solution</vt:lpstr>
    </vt:vector>
  </TitlesOfParts>
  <Company>Optical Consulting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Special Theory of Relativity</dc:title>
  <dc:creator>James R. Boyd</dc:creator>
  <cp:lastModifiedBy>BERRY Stephen [Woodvale Secondary College]</cp:lastModifiedBy>
  <cp:revision>29</cp:revision>
  <dcterms:created xsi:type="dcterms:W3CDTF">2005-05-03T01:22:02Z</dcterms:created>
  <dcterms:modified xsi:type="dcterms:W3CDTF">2022-08-02T02:49:52Z</dcterms:modified>
</cp:coreProperties>
</file>